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6"/>
  </p:notesMasterIdLst>
  <p:handoutMasterIdLst>
    <p:handoutMasterId r:id="rId27"/>
  </p:handoutMasterIdLst>
  <p:sldIdLst>
    <p:sldId id="257" r:id="rId2"/>
    <p:sldId id="266" r:id="rId3"/>
    <p:sldId id="265" r:id="rId4"/>
    <p:sldId id="267" r:id="rId5"/>
    <p:sldId id="382" r:id="rId6"/>
    <p:sldId id="381" r:id="rId7"/>
    <p:sldId id="383" r:id="rId8"/>
    <p:sldId id="271" r:id="rId9"/>
    <p:sldId id="270" r:id="rId10"/>
    <p:sldId id="384" r:id="rId11"/>
    <p:sldId id="275" r:id="rId12"/>
    <p:sldId id="277" r:id="rId13"/>
    <p:sldId id="273" r:id="rId14"/>
    <p:sldId id="283" r:id="rId15"/>
    <p:sldId id="274" r:id="rId16"/>
    <p:sldId id="279" r:id="rId17"/>
    <p:sldId id="280" r:id="rId18"/>
    <p:sldId id="287" r:id="rId19"/>
    <p:sldId id="359" r:id="rId20"/>
    <p:sldId id="360" r:id="rId21"/>
    <p:sldId id="369" r:id="rId22"/>
    <p:sldId id="370" r:id="rId23"/>
    <p:sldId id="371" r:id="rId24"/>
    <p:sldId id="282" r:id="rId25"/>
  </p:sldIdLst>
  <p:sldSz cx="9144000" cy="6858000" type="screen4x3"/>
  <p:notesSz cx="7315200" cy="96012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22D80"/>
    <a:srgbClr val="ED6C22"/>
    <a:srgbClr val="EA6A20"/>
    <a:srgbClr val="86898C"/>
    <a:srgbClr val="D4C99E"/>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7E96D66-1FE8-4403-B7F5-183C3FB02D88}" v="44" dt="2025-01-07T20:04:36.27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74" autoAdjust="0"/>
    <p:restoredTop sz="65133" autoAdjust="0"/>
  </p:normalViewPr>
  <p:slideViewPr>
    <p:cSldViewPr snapToGrid="0" snapToObjects="1">
      <p:cViewPr varScale="1">
        <p:scale>
          <a:sx n="72" d="100"/>
          <a:sy n="72" d="100"/>
        </p:scale>
        <p:origin x="2724" y="6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notesViewPr>
    <p:cSldViewPr snapToGrid="0" snapToObjects="1">
      <p:cViewPr varScale="1">
        <p:scale>
          <a:sx n="62" d="100"/>
          <a:sy n="62" d="100"/>
        </p:scale>
        <p:origin x="3226" y="5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handoutMaster" Target="handoutMasters/handoutMaster1.xml"/><Relationship Id="rId30" Type="http://schemas.openxmlformats.org/officeDocument/2006/relationships/theme" Target="theme/theme1.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e Li" userId="d9c76fd2-938e-46d4-9025-cac18f4a4a12" providerId="ADAL" clId="{82B32977-4B77-504C-9E92-ADCA26CA588D}"/>
    <pc:docChg chg="modSld">
      <pc:chgData name="He Li" userId="d9c76fd2-938e-46d4-9025-cac18f4a4a12" providerId="ADAL" clId="{82B32977-4B77-504C-9E92-ADCA26CA588D}" dt="2024-01-16T21:46:10.763" v="56"/>
      <pc:docMkLst>
        <pc:docMk/>
      </pc:docMkLst>
      <pc:sldChg chg="modNotesTx">
        <pc:chgData name="He Li" userId="d9c76fd2-938e-46d4-9025-cac18f4a4a12" providerId="ADAL" clId="{82B32977-4B77-504C-9E92-ADCA26CA588D}" dt="2024-01-16T21:42:10.258" v="55"/>
        <pc:sldMkLst>
          <pc:docMk/>
          <pc:sldMk cId="1488185301" sldId="270"/>
        </pc:sldMkLst>
      </pc:sldChg>
      <pc:sldChg chg="modNotesTx">
        <pc:chgData name="He Li" userId="d9c76fd2-938e-46d4-9025-cac18f4a4a12" providerId="ADAL" clId="{82B32977-4B77-504C-9E92-ADCA26CA588D}" dt="2024-01-16T21:46:10.763" v="56"/>
        <pc:sldMkLst>
          <pc:docMk/>
          <pc:sldMk cId="4097252680" sldId="275"/>
        </pc:sldMkLst>
      </pc:sldChg>
      <pc:sldChg chg="modNotesTx">
        <pc:chgData name="He Li" userId="d9c76fd2-938e-46d4-9025-cac18f4a4a12" providerId="ADAL" clId="{82B32977-4B77-504C-9E92-ADCA26CA588D}" dt="2024-01-16T21:15:44.852" v="54" actId="20577"/>
        <pc:sldMkLst>
          <pc:docMk/>
          <pc:sldMk cId="3562558320" sldId="381"/>
        </pc:sldMkLst>
      </pc:sldChg>
      <pc:sldChg chg="modNotesTx">
        <pc:chgData name="He Li" userId="d9c76fd2-938e-46d4-9025-cac18f4a4a12" providerId="ADAL" clId="{82B32977-4B77-504C-9E92-ADCA26CA588D}" dt="2024-01-16T16:57:59.653" v="52" actId="20577"/>
        <pc:sldMkLst>
          <pc:docMk/>
          <pc:sldMk cId="874910445" sldId="382"/>
        </pc:sldMkLst>
      </pc:sldChg>
    </pc:docChg>
  </pc:docChgLst>
  <pc:docChgLst>
    <pc:chgData name="He Li" userId="d9c76fd2-938e-46d4-9025-cac18f4a4a12" providerId="ADAL" clId="{1DCD9B3D-43ED-41FB-9598-86C1BC4D106A}"/>
    <pc:docChg chg="undo redo custSel addSld delSld modSld sldOrd">
      <pc:chgData name="He Li" userId="d9c76fd2-938e-46d4-9025-cac18f4a4a12" providerId="ADAL" clId="{1DCD9B3D-43ED-41FB-9598-86C1BC4D106A}" dt="2020-08-08T18:48:55.627" v="3035" actId="20577"/>
      <pc:docMkLst>
        <pc:docMk/>
      </pc:docMkLst>
      <pc:sldChg chg="addSp delSp modSp ord modNotesTx">
        <pc:chgData name="He Li" userId="d9c76fd2-938e-46d4-9025-cac18f4a4a12" providerId="ADAL" clId="{1DCD9B3D-43ED-41FB-9598-86C1BC4D106A}" dt="2020-07-25T21:23:04.824" v="510" actId="1038"/>
        <pc:sldMkLst>
          <pc:docMk/>
          <pc:sldMk cId="4152591318" sldId="273"/>
        </pc:sldMkLst>
      </pc:sldChg>
      <pc:sldChg chg="addSp delSp modSp">
        <pc:chgData name="He Li" userId="d9c76fd2-938e-46d4-9025-cac18f4a4a12" providerId="ADAL" clId="{1DCD9B3D-43ED-41FB-9598-86C1BC4D106A}" dt="2020-07-25T21:40:22.338" v="867" actId="113"/>
        <pc:sldMkLst>
          <pc:docMk/>
          <pc:sldMk cId="1067945403" sldId="274"/>
        </pc:sldMkLst>
      </pc:sldChg>
      <pc:sldChg chg="addSp delSp modSp modAnim modNotesTx">
        <pc:chgData name="He Li" userId="d9c76fd2-938e-46d4-9025-cac18f4a4a12" providerId="ADAL" clId="{1DCD9B3D-43ED-41FB-9598-86C1BC4D106A}" dt="2020-07-26T00:19:54.617" v="2784" actId="20577"/>
        <pc:sldMkLst>
          <pc:docMk/>
          <pc:sldMk cId="4097252680" sldId="275"/>
        </pc:sldMkLst>
      </pc:sldChg>
      <pc:sldChg chg="del">
        <pc:chgData name="He Li" userId="d9c76fd2-938e-46d4-9025-cac18f4a4a12" providerId="ADAL" clId="{1DCD9B3D-43ED-41FB-9598-86C1BC4D106A}" dt="2020-07-25T20:59:22.926" v="146" actId="2696"/>
        <pc:sldMkLst>
          <pc:docMk/>
          <pc:sldMk cId="1806658636" sldId="276"/>
        </pc:sldMkLst>
      </pc:sldChg>
      <pc:sldChg chg="addSp delSp modSp modAnim modNotesTx">
        <pc:chgData name="He Li" userId="d9c76fd2-938e-46d4-9025-cac18f4a4a12" providerId="ADAL" clId="{1DCD9B3D-43ED-41FB-9598-86C1BC4D106A}" dt="2020-08-08T01:10:41.015" v="3032" actId="1076"/>
        <pc:sldMkLst>
          <pc:docMk/>
          <pc:sldMk cId="645706681" sldId="277"/>
        </pc:sldMkLst>
      </pc:sldChg>
      <pc:sldChg chg="del">
        <pc:chgData name="He Li" userId="d9c76fd2-938e-46d4-9025-cac18f4a4a12" providerId="ADAL" clId="{1DCD9B3D-43ED-41FB-9598-86C1BC4D106A}" dt="2020-07-25T21:08:07.675" v="376" actId="2696"/>
        <pc:sldMkLst>
          <pc:docMk/>
          <pc:sldMk cId="9092411" sldId="278"/>
        </pc:sldMkLst>
      </pc:sldChg>
      <pc:sldChg chg="modSp modNotesTx">
        <pc:chgData name="He Li" userId="d9c76fd2-938e-46d4-9025-cac18f4a4a12" providerId="ADAL" clId="{1DCD9B3D-43ED-41FB-9598-86C1BC4D106A}" dt="2020-07-25T21:45:38.060" v="957"/>
        <pc:sldMkLst>
          <pc:docMk/>
          <pc:sldMk cId="1344363537" sldId="279"/>
        </pc:sldMkLst>
      </pc:sldChg>
      <pc:sldChg chg="add del">
        <pc:chgData name="He Li" userId="d9c76fd2-938e-46d4-9025-cac18f4a4a12" providerId="ADAL" clId="{1DCD9B3D-43ED-41FB-9598-86C1BC4D106A}" dt="2020-07-25T21:48:07.892" v="965" actId="2696"/>
        <pc:sldMkLst>
          <pc:docMk/>
          <pc:sldMk cId="4258072487" sldId="281"/>
        </pc:sldMkLst>
      </pc:sldChg>
      <pc:sldChg chg="modSp modNotesTx">
        <pc:chgData name="He Li" userId="d9c76fd2-938e-46d4-9025-cac18f4a4a12" providerId="ADAL" clId="{1DCD9B3D-43ED-41FB-9598-86C1BC4D106A}" dt="2020-07-26T18:04:36.017" v="3002" actId="20577"/>
        <pc:sldMkLst>
          <pc:docMk/>
          <pc:sldMk cId="3770395419" sldId="282"/>
        </pc:sldMkLst>
      </pc:sldChg>
      <pc:sldChg chg="modSp modNotesTx">
        <pc:chgData name="He Li" userId="d9c76fd2-938e-46d4-9025-cac18f4a4a12" providerId="ADAL" clId="{1DCD9B3D-43ED-41FB-9598-86C1BC4D106A}" dt="2020-07-25T21:22:24.729" v="500"/>
        <pc:sldMkLst>
          <pc:docMk/>
          <pc:sldMk cId="1729463858" sldId="283"/>
        </pc:sldMkLst>
      </pc:sldChg>
      <pc:sldChg chg="del">
        <pc:chgData name="He Li" userId="d9c76fd2-938e-46d4-9025-cac18f4a4a12" providerId="ADAL" clId="{1DCD9B3D-43ED-41FB-9598-86C1BC4D106A}" dt="2020-07-25T21:18:24.346" v="480" actId="2696"/>
        <pc:sldMkLst>
          <pc:docMk/>
          <pc:sldMk cId="1632224532" sldId="284"/>
        </pc:sldMkLst>
      </pc:sldChg>
      <pc:sldChg chg="del">
        <pc:chgData name="He Li" userId="d9c76fd2-938e-46d4-9025-cac18f4a4a12" providerId="ADAL" clId="{1DCD9B3D-43ED-41FB-9598-86C1BC4D106A}" dt="2020-07-26T17:55:52.727" v="2785" actId="2696"/>
        <pc:sldMkLst>
          <pc:docMk/>
          <pc:sldMk cId="1264199865" sldId="285"/>
        </pc:sldMkLst>
      </pc:sldChg>
      <pc:sldChg chg="addSp delSp modSp modNotesTx">
        <pc:chgData name="He Li" userId="d9c76fd2-938e-46d4-9025-cac18f4a4a12" providerId="ADAL" clId="{1DCD9B3D-43ED-41FB-9598-86C1BC4D106A}" dt="2020-08-08T18:48:55.627" v="3035" actId="20577"/>
        <pc:sldMkLst>
          <pc:docMk/>
          <pc:sldMk cId="3470325750" sldId="287"/>
        </pc:sldMkLst>
      </pc:sldChg>
      <pc:sldChg chg="del">
        <pc:chgData name="He Li" userId="d9c76fd2-938e-46d4-9025-cac18f4a4a12" providerId="ADAL" clId="{1DCD9B3D-43ED-41FB-9598-86C1BC4D106A}" dt="2020-07-25T21:15:18.691" v="449" actId="2696"/>
        <pc:sldMkLst>
          <pc:docMk/>
          <pc:sldMk cId="394078002" sldId="343"/>
        </pc:sldMkLst>
      </pc:sldChg>
      <pc:sldChg chg="del">
        <pc:chgData name="He Li" userId="d9c76fd2-938e-46d4-9025-cac18f4a4a12" providerId="ADAL" clId="{1DCD9B3D-43ED-41FB-9598-86C1BC4D106A}" dt="2020-07-25T21:55:35.728" v="1754" actId="2696"/>
        <pc:sldMkLst>
          <pc:docMk/>
          <pc:sldMk cId="2816291083" sldId="353"/>
        </pc:sldMkLst>
      </pc:sldChg>
      <pc:sldChg chg="del">
        <pc:chgData name="He Li" userId="d9c76fd2-938e-46d4-9025-cac18f4a4a12" providerId="ADAL" clId="{1DCD9B3D-43ED-41FB-9598-86C1BC4D106A}" dt="2020-07-25T21:55:33.097" v="1752" actId="2696"/>
        <pc:sldMkLst>
          <pc:docMk/>
          <pc:sldMk cId="3543708356" sldId="354"/>
        </pc:sldMkLst>
      </pc:sldChg>
      <pc:sldChg chg="addSp delSp modSp modNotesTx">
        <pc:chgData name="He Li" userId="d9c76fd2-938e-46d4-9025-cac18f4a4a12" providerId="ADAL" clId="{1DCD9B3D-43ED-41FB-9598-86C1BC4D106A}" dt="2020-07-25T22:03:29.717" v="2031" actId="20577"/>
        <pc:sldMkLst>
          <pc:docMk/>
          <pc:sldMk cId="1826126762" sldId="359"/>
        </pc:sldMkLst>
      </pc:sldChg>
      <pc:sldChg chg="modSp modNotesTx">
        <pc:chgData name="He Li" userId="d9c76fd2-938e-46d4-9025-cac18f4a4a12" providerId="ADAL" clId="{1DCD9B3D-43ED-41FB-9598-86C1BC4D106A}" dt="2020-07-26T17:57:28.181" v="2797" actId="20577"/>
        <pc:sldMkLst>
          <pc:docMk/>
          <pc:sldMk cId="2176542781" sldId="360"/>
        </pc:sldMkLst>
      </pc:sldChg>
      <pc:sldChg chg="addSp delSp modSp">
        <pc:chgData name="He Li" userId="d9c76fd2-938e-46d4-9025-cac18f4a4a12" providerId="ADAL" clId="{1DCD9B3D-43ED-41FB-9598-86C1BC4D106A}" dt="2020-07-25T22:20:19.327" v="2364" actId="692"/>
        <pc:sldMkLst>
          <pc:docMk/>
          <pc:sldMk cId="1425254257" sldId="369"/>
        </pc:sldMkLst>
      </pc:sldChg>
      <pc:sldChg chg="addSp delSp modSp modAnim modNotesTx">
        <pc:chgData name="He Li" userId="d9c76fd2-938e-46d4-9025-cac18f4a4a12" providerId="ADAL" clId="{1DCD9B3D-43ED-41FB-9598-86C1BC4D106A}" dt="2020-07-26T17:59:59.590" v="2803" actId="20577"/>
        <pc:sldMkLst>
          <pc:docMk/>
          <pc:sldMk cId="230398367" sldId="370"/>
        </pc:sldMkLst>
      </pc:sldChg>
      <pc:sldChg chg="addSp delSp modSp modAnim">
        <pc:chgData name="He Li" userId="d9c76fd2-938e-46d4-9025-cac18f4a4a12" providerId="ADAL" clId="{1DCD9B3D-43ED-41FB-9598-86C1BC4D106A}" dt="2020-07-25T22:44:28.907" v="2727"/>
        <pc:sldMkLst>
          <pc:docMk/>
          <pc:sldMk cId="3945697593" sldId="371"/>
        </pc:sldMkLst>
      </pc:sldChg>
      <pc:sldChg chg="del modNotesTx">
        <pc:chgData name="He Li" userId="d9c76fd2-938e-46d4-9025-cac18f4a4a12" providerId="ADAL" clId="{1DCD9B3D-43ED-41FB-9598-86C1BC4D106A}" dt="2020-07-25T21:12:52.026" v="437" actId="2696"/>
        <pc:sldMkLst>
          <pc:docMk/>
          <pc:sldMk cId="3897406698" sldId="373"/>
        </pc:sldMkLst>
      </pc:sldChg>
      <pc:sldChg chg="del modNotesTx">
        <pc:chgData name="He Li" userId="d9c76fd2-938e-46d4-9025-cac18f4a4a12" providerId="ADAL" clId="{1DCD9B3D-43ED-41FB-9598-86C1BC4D106A}" dt="2020-07-25T21:15:16.230" v="448" actId="2696"/>
        <pc:sldMkLst>
          <pc:docMk/>
          <pc:sldMk cId="1939086468" sldId="374"/>
        </pc:sldMkLst>
      </pc:sldChg>
      <pc:sldChg chg="modSp">
        <pc:chgData name="He Li" userId="d9c76fd2-938e-46d4-9025-cac18f4a4a12" providerId="ADAL" clId="{1DCD9B3D-43ED-41FB-9598-86C1BC4D106A}" dt="2020-07-25T21:48:30.214" v="980" actId="20577"/>
        <pc:sldMkLst>
          <pc:docMk/>
          <pc:sldMk cId="186015784" sldId="378"/>
        </pc:sldMkLst>
      </pc:sldChg>
      <pc:sldChg chg="modSp">
        <pc:chgData name="He Li" userId="d9c76fd2-938e-46d4-9025-cac18f4a4a12" providerId="ADAL" clId="{1DCD9B3D-43ED-41FB-9598-86C1BC4D106A}" dt="2020-07-25T21:55:49.107" v="1755" actId="20577"/>
        <pc:sldMkLst>
          <pc:docMk/>
          <pc:sldMk cId="1034956983" sldId="379"/>
        </pc:sldMkLst>
      </pc:sldChg>
      <pc:sldChg chg="del">
        <pc:chgData name="He Li" userId="d9c76fd2-938e-46d4-9025-cac18f4a4a12" providerId="ADAL" clId="{1DCD9B3D-43ED-41FB-9598-86C1BC4D106A}" dt="2020-07-25T21:48:39.588" v="981" actId="2696"/>
        <pc:sldMkLst>
          <pc:docMk/>
          <pc:sldMk cId="1204027042" sldId="380"/>
        </pc:sldMkLst>
      </pc:sldChg>
      <pc:sldMasterChg chg="delSldLayout">
        <pc:chgData name="He Li" userId="d9c76fd2-938e-46d4-9025-cac18f4a4a12" providerId="ADAL" clId="{1DCD9B3D-43ED-41FB-9598-86C1BC4D106A}" dt="2020-07-25T21:55:33.099" v="1753" actId="2696"/>
        <pc:sldMasterMkLst>
          <pc:docMk/>
          <pc:sldMasterMk cId="1230935043" sldId="2147483648"/>
        </pc:sldMasterMkLst>
        <pc:sldLayoutChg chg="del">
          <pc:chgData name="He Li" userId="d9c76fd2-938e-46d4-9025-cac18f4a4a12" providerId="ADAL" clId="{1DCD9B3D-43ED-41FB-9598-86C1BC4D106A}" dt="2020-07-25T21:55:33.099" v="1753" actId="2696"/>
          <pc:sldLayoutMkLst>
            <pc:docMk/>
            <pc:sldMasterMk cId="1230935043" sldId="2147483648"/>
            <pc:sldLayoutMk cId="2219898625" sldId="2147483660"/>
          </pc:sldLayoutMkLst>
        </pc:sldLayoutChg>
        <pc:sldLayoutChg chg="del">
          <pc:chgData name="He Li" userId="d9c76fd2-938e-46d4-9025-cac18f4a4a12" providerId="ADAL" clId="{1DCD9B3D-43ED-41FB-9598-86C1BC4D106A}" dt="2020-07-25T21:15:18.705" v="450" actId="2696"/>
          <pc:sldLayoutMkLst>
            <pc:docMk/>
            <pc:sldMasterMk cId="1230935043" sldId="2147483648"/>
            <pc:sldLayoutMk cId="231478130" sldId="2147483661"/>
          </pc:sldLayoutMkLst>
        </pc:sldLayoutChg>
      </pc:sldMasterChg>
    </pc:docChg>
  </pc:docChgLst>
  <pc:docChgLst>
    <pc:chgData name="He Li" userId="d9c76fd2-938e-46d4-9025-cac18f4a4a12" providerId="ADAL" clId="{E5A674F4-907C-481C-B576-E382B06B57BD}"/>
    <pc:docChg chg="modSld">
      <pc:chgData name="He Li" userId="d9c76fd2-938e-46d4-9025-cac18f4a4a12" providerId="ADAL" clId="{E5A674F4-907C-481C-B576-E382B06B57BD}" dt="2024-08-27T15:52:48.358" v="35" actId="20577"/>
      <pc:docMkLst>
        <pc:docMk/>
      </pc:docMkLst>
      <pc:sldChg chg="modNotesTx">
        <pc:chgData name="He Li" userId="d9c76fd2-938e-46d4-9025-cac18f4a4a12" providerId="ADAL" clId="{E5A674F4-907C-481C-B576-E382B06B57BD}" dt="2024-08-27T15:52:48.358" v="35" actId="20577"/>
        <pc:sldMkLst>
          <pc:docMk/>
          <pc:sldMk cId="3992025409" sldId="257"/>
        </pc:sldMkLst>
      </pc:sldChg>
      <pc:sldChg chg="modSp">
        <pc:chgData name="He Li" userId="d9c76fd2-938e-46d4-9025-cac18f4a4a12" providerId="ADAL" clId="{E5A674F4-907C-481C-B576-E382B06B57BD}" dt="2024-08-27T15:52:19.565" v="1" actId="20577"/>
        <pc:sldMkLst>
          <pc:docMk/>
          <pc:sldMk cId="396368641" sldId="266"/>
        </pc:sldMkLst>
      </pc:sldChg>
    </pc:docChg>
  </pc:docChgLst>
  <pc:docChgLst>
    <pc:chgData name="He Li" userId="d9c76fd2-938e-46d4-9025-cac18f4a4a12" providerId="ADAL" clId="{4800E6A2-36C3-4265-BC47-C227C824E6E8}"/>
    <pc:docChg chg="undo custSel addSld delSld modSld">
      <pc:chgData name="He Li" userId="d9c76fd2-938e-46d4-9025-cac18f4a4a12" providerId="ADAL" clId="{4800E6A2-36C3-4265-BC47-C227C824E6E8}" dt="2022-01-18T21:43:18.105" v="76" actId="113"/>
      <pc:docMkLst>
        <pc:docMk/>
      </pc:docMkLst>
      <pc:sldChg chg="del">
        <pc:chgData name="He Li" userId="d9c76fd2-938e-46d4-9025-cac18f4a4a12" providerId="ADAL" clId="{4800E6A2-36C3-4265-BC47-C227C824E6E8}" dt="2022-01-18T21:37:14.372" v="61" actId="47"/>
        <pc:sldMkLst>
          <pc:docMk/>
          <pc:sldMk cId="1654601813" sldId="272"/>
        </pc:sldMkLst>
      </pc:sldChg>
      <pc:sldChg chg="modNotesTx">
        <pc:chgData name="He Li" userId="d9c76fd2-938e-46d4-9025-cac18f4a4a12" providerId="ADAL" clId="{4800E6A2-36C3-4265-BC47-C227C824E6E8}" dt="2022-01-18T21:43:18.105" v="76" actId="113"/>
        <pc:sldMkLst>
          <pc:docMk/>
          <pc:sldMk cId="4152591318" sldId="273"/>
        </pc:sldMkLst>
      </pc:sldChg>
      <pc:sldChg chg="modNotesTx">
        <pc:chgData name="He Li" userId="d9c76fd2-938e-46d4-9025-cac18f4a4a12" providerId="ADAL" clId="{4800E6A2-36C3-4265-BC47-C227C824E6E8}" dt="2022-01-18T21:38:40.741" v="64" actId="20577"/>
        <pc:sldMkLst>
          <pc:docMk/>
          <pc:sldMk cId="4097252680" sldId="275"/>
        </pc:sldMkLst>
      </pc:sldChg>
      <pc:sldChg chg="modNotesTx">
        <pc:chgData name="He Li" userId="d9c76fd2-938e-46d4-9025-cac18f4a4a12" providerId="ADAL" clId="{4800E6A2-36C3-4265-BC47-C227C824E6E8}" dt="2022-01-18T21:42:09.345" v="75" actId="20577"/>
        <pc:sldMkLst>
          <pc:docMk/>
          <pc:sldMk cId="645706681" sldId="277"/>
        </pc:sldMkLst>
      </pc:sldChg>
      <pc:sldChg chg="modSp">
        <pc:chgData name="He Li" userId="d9c76fd2-938e-46d4-9025-cac18f4a4a12" providerId="ADAL" clId="{4800E6A2-36C3-4265-BC47-C227C824E6E8}" dt="2022-01-18T21:35:25.050" v="2" actId="1076"/>
        <pc:sldMkLst>
          <pc:docMk/>
          <pc:sldMk cId="3507744001" sldId="383"/>
        </pc:sldMkLst>
      </pc:sldChg>
      <pc:sldChg chg="addSp modSp new mod">
        <pc:chgData name="He Li" userId="d9c76fd2-938e-46d4-9025-cac18f4a4a12" providerId="ADAL" clId="{4800E6A2-36C3-4265-BC47-C227C824E6E8}" dt="2022-01-18T21:37:10.461" v="60" actId="113"/>
        <pc:sldMkLst>
          <pc:docMk/>
          <pc:sldMk cId="2947931044" sldId="384"/>
        </pc:sldMkLst>
      </pc:sldChg>
    </pc:docChg>
  </pc:docChgLst>
  <pc:docChgLst>
    <pc:chgData name="He Li" userId="d9c76fd2-938e-46d4-9025-cac18f4a4a12" providerId="ADAL" clId="{47E96D66-1FE8-4403-B7F5-183C3FB02D88}"/>
    <pc:docChg chg="undo custSel modSld modNotesMaster modHandout">
      <pc:chgData name="He Li" userId="d9c76fd2-938e-46d4-9025-cac18f4a4a12" providerId="ADAL" clId="{47E96D66-1FE8-4403-B7F5-183C3FB02D88}" dt="2025-01-07T20:01:53.841" v="93"/>
      <pc:docMkLst>
        <pc:docMk/>
      </pc:docMkLst>
      <pc:sldChg chg="modNotesTx">
        <pc:chgData name="He Li" userId="d9c76fd2-938e-46d4-9025-cac18f4a4a12" providerId="ADAL" clId="{47E96D66-1FE8-4403-B7F5-183C3FB02D88}" dt="2025-01-07T19:02:43.298" v="2" actId="255"/>
        <pc:sldMkLst>
          <pc:docMk/>
          <pc:sldMk cId="3992025409" sldId="257"/>
        </pc:sldMkLst>
      </pc:sldChg>
      <pc:sldChg chg="modNotesTx">
        <pc:chgData name="He Li" userId="d9c76fd2-938e-46d4-9025-cac18f4a4a12" providerId="ADAL" clId="{47E96D66-1FE8-4403-B7F5-183C3FB02D88}" dt="2025-01-07T19:57:36.554" v="50" actId="255"/>
        <pc:sldMkLst>
          <pc:docMk/>
          <pc:sldMk cId="3261405996" sldId="265"/>
        </pc:sldMkLst>
      </pc:sldChg>
      <pc:sldChg chg="modSp mod modNotesTx">
        <pc:chgData name="He Li" userId="d9c76fd2-938e-46d4-9025-cac18f4a4a12" providerId="ADAL" clId="{47E96D66-1FE8-4403-B7F5-183C3FB02D88}" dt="2025-01-07T19:03:41.024" v="43" actId="20577"/>
        <pc:sldMkLst>
          <pc:docMk/>
          <pc:sldMk cId="396368641" sldId="266"/>
        </pc:sldMkLst>
        <pc:spChg chg="mod">
          <ac:chgData name="He Li" userId="d9c76fd2-938e-46d4-9025-cac18f4a4a12" providerId="ADAL" clId="{47E96D66-1FE8-4403-B7F5-183C3FB02D88}" dt="2025-01-07T19:03:30.463" v="42" actId="114"/>
          <ac:spMkLst>
            <pc:docMk/>
            <pc:sldMk cId="396368641" sldId="266"/>
            <ac:spMk id="4" creationId="{6F4DD2F6-61BD-4895-A9CA-D0FAC0763B0B}"/>
          </ac:spMkLst>
        </pc:spChg>
      </pc:sldChg>
      <pc:sldChg chg="modNotesTx">
        <pc:chgData name="He Li" userId="d9c76fd2-938e-46d4-9025-cac18f4a4a12" providerId="ADAL" clId="{47E96D66-1FE8-4403-B7F5-183C3FB02D88}" dt="2025-01-07T19:57:49.347" v="52" actId="255"/>
        <pc:sldMkLst>
          <pc:docMk/>
          <pc:sldMk cId="2140895050" sldId="267"/>
        </pc:sldMkLst>
      </pc:sldChg>
      <pc:sldChg chg="modNotesTx">
        <pc:chgData name="He Li" userId="d9c76fd2-938e-46d4-9025-cac18f4a4a12" providerId="ADAL" clId="{47E96D66-1FE8-4403-B7F5-183C3FB02D88}" dt="2025-01-07T19:58:27.115" v="62" actId="255"/>
        <pc:sldMkLst>
          <pc:docMk/>
          <pc:sldMk cId="1488185301" sldId="270"/>
        </pc:sldMkLst>
      </pc:sldChg>
      <pc:sldChg chg="modNotesTx">
        <pc:chgData name="He Li" userId="d9c76fd2-938e-46d4-9025-cac18f4a4a12" providerId="ADAL" clId="{47E96D66-1FE8-4403-B7F5-183C3FB02D88}" dt="2025-01-07T19:58:19.819" v="60" actId="255"/>
        <pc:sldMkLst>
          <pc:docMk/>
          <pc:sldMk cId="3197338523" sldId="271"/>
        </pc:sldMkLst>
      </pc:sldChg>
      <pc:sldChg chg="modNotesTx">
        <pc:chgData name="He Li" userId="d9c76fd2-938e-46d4-9025-cac18f4a4a12" providerId="ADAL" clId="{47E96D66-1FE8-4403-B7F5-183C3FB02D88}" dt="2025-01-07T19:58:55.096" v="66" actId="255"/>
        <pc:sldMkLst>
          <pc:docMk/>
          <pc:sldMk cId="4152591318" sldId="273"/>
        </pc:sldMkLst>
      </pc:sldChg>
      <pc:sldChg chg="modNotesTx">
        <pc:chgData name="He Li" userId="d9c76fd2-938e-46d4-9025-cac18f4a4a12" providerId="ADAL" clId="{47E96D66-1FE8-4403-B7F5-183C3FB02D88}" dt="2025-01-07T19:59:13.243" v="70" actId="255"/>
        <pc:sldMkLst>
          <pc:docMk/>
          <pc:sldMk cId="1067945403" sldId="274"/>
        </pc:sldMkLst>
      </pc:sldChg>
      <pc:sldChg chg="modNotesTx">
        <pc:chgData name="He Li" userId="d9c76fd2-938e-46d4-9025-cac18f4a4a12" providerId="ADAL" clId="{47E96D66-1FE8-4403-B7F5-183C3FB02D88}" dt="2025-01-07T19:57:24.907" v="48" actId="255"/>
        <pc:sldMkLst>
          <pc:docMk/>
          <pc:sldMk cId="4097252680" sldId="275"/>
        </pc:sldMkLst>
      </pc:sldChg>
      <pc:sldChg chg="modNotesTx">
        <pc:chgData name="He Li" userId="d9c76fd2-938e-46d4-9025-cac18f4a4a12" providerId="ADAL" clId="{47E96D66-1FE8-4403-B7F5-183C3FB02D88}" dt="2025-01-07T19:58:47.379" v="64" actId="255"/>
        <pc:sldMkLst>
          <pc:docMk/>
          <pc:sldMk cId="645706681" sldId="277"/>
        </pc:sldMkLst>
      </pc:sldChg>
      <pc:sldChg chg="modNotesTx">
        <pc:chgData name="He Li" userId="d9c76fd2-938e-46d4-9025-cac18f4a4a12" providerId="ADAL" clId="{47E96D66-1FE8-4403-B7F5-183C3FB02D88}" dt="2025-01-07T19:59:21.468" v="72" actId="255"/>
        <pc:sldMkLst>
          <pc:docMk/>
          <pc:sldMk cId="1344363537" sldId="279"/>
        </pc:sldMkLst>
      </pc:sldChg>
      <pc:sldChg chg="modNotesTx">
        <pc:chgData name="He Li" userId="d9c76fd2-938e-46d4-9025-cac18f4a4a12" providerId="ADAL" clId="{47E96D66-1FE8-4403-B7F5-183C3FB02D88}" dt="2025-01-07T19:59:30.986" v="74" actId="255"/>
        <pc:sldMkLst>
          <pc:docMk/>
          <pc:sldMk cId="992439655" sldId="280"/>
        </pc:sldMkLst>
      </pc:sldChg>
      <pc:sldChg chg="modNotesTx">
        <pc:chgData name="He Li" userId="d9c76fd2-938e-46d4-9025-cac18f4a4a12" providerId="ADAL" clId="{47E96D66-1FE8-4403-B7F5-183C3FB02D88}" dt="2025-01-07T20:00:23.066" v="90" actId="255"/>
        <pc:sldMkLst>
          <pc:docMk/>
          <pc:sldMk cId="3770395419" sldId="282"/>
        </pc:sldMkLst>
      </pc:sldChg>
      <pc:sldChg chg="modNotesTx">
        <pc:chgData name="He Li" userId="d9c76fd2-938e-46d4-9025-cac18f4a4a12" providerId="ADAL" clId="{47E96D66-1FE8-4403-B7F5-183C3FB02D88}" dt="2025-01-07T19:59:03.131" v="68" actId="255"/>
        <pc:sldMkLst>
          <pc:docMk/>
          <pc:sldMk cId="1729463858" sldId="283"/>
        </pc:sldMkLst>
      </pc:sldChg>
      <pc:sldChg chg="modNotesTx">
        <pc:chgData name="He Li" userId="d9c76fd2-938e-46d4-9025-cac18f4a4a12" providerId="ADAL" clId="{47E96D66-1FE8-4403-B7F5-183C3FB02D88}" dt="2025-01-07T19:59:38.314" v="76" actId="255"/>
        <pc:sldMkLst>
          <pc:docMk/>
          <pc:sldMk cId="3470325750" sldId="287"/>
        </pc:sldMkLst>
      </pc:sldChg>
      <pc:sldChg chg="modNotesTx">
        <pc:chgData name="He Li" userId="d9c76fd2-938e-46d4-9025-cac18f4a4a12" providerId="ADAL" clId="{47E96D66-1FE8-4403-B7F5-183C3FB02D88}" dt="2025-01-07T19:59:45.714" v="78" actId="255"/>
        <pc:sldMkLst>
          <pc:docMk/>
          <pc:sldMk cId="1826126762" sldId="359"/>
        </pc:sldMkLst>
      </pc:sldChg>
      <pc:sldChg chg="modNotesTx">
        <pc:chgData name="He Li" userId="d9c76fd2-938e-46d4-9025-cac18f4a4a12" providerId="ADAL" clId="{47E96D66-1FE8-4403-B7F5-183C3FB02D88}" dt="2025-01-07T19:59:53.339" v="80" actId="255"/>
        <pc:sldMkLst>
          <pc:docMk/>
          <pc:sldMk cId="2176542781" sldId="360"/>
        </pc:sldMkLst>
      </pc:sldChg>
      <pc:sldChg chg="modNotesTx">
        <pc:chgData name="He Li" userId="d9c76fd2-938e-46d4-9025-cac18f4a4a12" providerId="ADAL" clId="{47E96D66-1FE8-4403-B7F5-183C3FB02D88}" dt="2025-01-07T20:00:00.673" v="82" actId="255"/>
        <pc:sldMkLst>
          <pc:docMk/>
          <pc:sldMk cId="1425254257" sldId="369"/>
        </pc:sldMkLst>
      </pc:sldChg>
      <pc:sldChg chg="modNotesTx">
        <pc:chgData name="He Li" userId="d9c76fd2-938e-46d4-9025-cac18f4a4a12" providerId="ADAL" clId="{47E96D66-1FE8-4403-B7F5-183C3FB02D88}" dt="2025-01-07T20:00:06.344" v="84" actId="255"/>
        <pc:sldMkLst>
          <pc:docMk/>
          <pc:sldMk cId="230398367" sldId="370"/>
        </pc:sldMkLst>
      </pc:sldChg>
      <pc:sldChg chg="modNotesTx">
        <pc:chgData name="He Li" userId="d9c76fd2-938e-46d4-9025-cac18f4a4a12" providerId="ADAL" clId="{47E96D66-1FE8-4403-B7F5-183C3FB02D88}" dt="2025-01-07T20:00:12.780" v="86" actId="255"/>
        <pc:sldMkLst>
          <pc:docMk/>
          <pc:sldMk cId="3945697593" sldId="371"/>
        </pc:sldMkLst>
      </pc:sldChg>
      <pc:sldChg chg="modNotesTx">
        <pc:chgData name="He Li" userId="d9c76fd2-938e-46d4-9025-cac18f4a4a12" providerId="ADAL" clId="{47E96D66-1FE8-4403-B7F5-183C3FB02D88}" dt="2025-01-07T19:58:05.546" v="56" actId="255"/>
        <pc:sldMkLst>
          <pc:docMk/>
          <pc:sldMk cId="3562558320" sldId="381"/>
        </pc:sldMkLst>
      </pc:sldChg>
      <pc:sldChg chg="modNotesTx">
        <pc:chgData name="He Li" userId="d9c76fd2-938e-46d4-9025-cac18f4a4a12" providerId="ADAL" clId="{47E96D66-1FE8-4403-B7F5-183C3FB02D88}" dt="2025-01-07T19:57:58.690" v="54" actId="255"/>
        <pc:sldMkLst>
          <pc:docMk/>
          <pc:sldMk cId="874910445" sldId="382"/>
        </pc:sldMkLst>
      </pc:sldChg>
      <pc:sldChg chg="modNotesTx">
        <pc:chgData name="He Li" userId="d9c76fd2-938e-46d4-9025-cac18f4a4a12" providerId="ADAL" clId="{47E96D66-1FE8-4403-B7F5-183C3FB02D88}" dt="2025-01-07T19:58:12.617" v="58" actId="255"/>
        <pc:sldMkLst>
          <pc:docMk/>
          <pc:sldMk cId="3507744001" sldId="383"/>
        </pc:sldMkLst>
      </pc:sldChg>
      <pc:sldChg chg="modSp">
        <pc:chgData name="He Li" userId="d9c76fd2-938e-46d4-9025-cac18f4a4a12" providerId="ADAL" clId="{47E96D66-1FE8-4403-B7F5-183C3FB02D88}" dt="2025-01-07T19:51:28.499" v="46" actId="1076"/>
        <pc:sldMkLst>
          <pc:docMk/>
          <pc:sldMk cId="2947931044" sldId="384"/>
        </pc:sldMkLst>
        <pc:picChg chg="mod">
          <ac:chgData name="He Li" userId="d9c76fd2-938e-46d4-9025-cac18f4a4a12" providerId="ADAL" clId="{47E96D66-1FE8-4403-B7F5-183C3FB02D88}" dt="2025-01-07T19:51:28.499" v="46" actId="1076"/>
          <ac:picMkLst>
            <pc:docMk/>
            <pc:sldMk cId="2947931044" sldId="384"/>
            <ac:picMk id="4" creationId="{6087B382-920F-4906-B5E8-F197F598E972}"/>
          </ac:picMkLst>
        </pc:picChg>
      </pc:sldChg>
    </pc:docChg>
  </pc:docChgLst>
  <pc:docChgLst>
    <pc:chgData name="He Li" userId="d9c76fd2-938e-46d4-9025-cac18f4a4a12" providerId="ADAL" clId="{AC4AB904-4E65-4A19-AE9A-E7EDF11934C7}"/>
    <pc:docChg chg="undo custSel modMainMaster">
      <pc:chgData name="He Li" userId="d9c76fd2-938e-46d4-9025-cac18f4a4a12" providerId="ADAL" clId="{AC4AB904-4E65-4A19-AE9A-E7EDF11934C7}" dt="2021-08-15T19:02:51.382" v="5" actId="14100"/>
      <pc:docMkLst>
        <pc:docMk/>
      </pc:docMkLst>
      <pc:sldMasterChg chg="addSp delSp modSp mod">
        <pc:chgData name="He Li" userId="d9c76fd2-938e-46d4-9025-cac18f4a4a12" providerId="ADAL" clId="{AC4AB904-4E65-4A19-AE9A-E7EDF11934C7}" dt="2021-08-15T19:02:51.382" v="5" actId="14100"/>
        <pc:sldMasterMkLst>
          <pc:docMk/>
          <pc:sldMasterMk cId="1230935043" sldId="2147483648"/>
        </pc:sldMasterMkLst>
      </pc:sldMasterChg>
    </pc:docChg>
  </pc:docChgLst>
  <pc:docChgLst>
    <pc:chgData name="He Li" userId="d9c76fd2-938e-46d4-9025-cac18f4a4a12" providerId="ADAL" clId="{2CAE058D-852A-4744-8C4B-458B8F045065}"/>
    <pc:docChg chg="undo redo custSel addSld delSld modSld">
      <pc:chgData name="He Li" userId="d9c76fd2-938e-46d4-9025-cac18f4a4a12" providerId="ADAL" clId="{2CAE058D-852A-4744-8C4B-458B8F045065}" dt="2020-07-24T22:13:17.430" v="2337" actId="20577"/>
      <pc:docMkLst>
        <pc:docMk/>
      </pc:docMkLst>
      <pc:sldChg chg="modNotesTx">
        <pc:chgData name="He Li" userId="d9c76fd2-938e-46d4-9025-cac18f4a4a12" providerId="ADAL" clId="{2CAE058D-852A-4744-8C4B-458B8F045065}" dt="2020-07-24T21:40:08.373" v="2113" actId="20577"/>
        <pc:sldMkLst>
          <pc:docMk/>
          <pc:sldMk cId="3992025409" sldId="257"/>
        </pc:sldMkLst>
      </pc:sldChg>
      <pc:sldChg chg="modSp modNotesTx">
        <pc:chgData name="He Li" userId="d9c76fd2-938e-46d4-9025-cac18f4a4a12" providerId="ADAL" clId="{2CAE058D-852A-4744-8C4B-458B8F045065}" dt="2020-07-24T21:41:45.975" v="2143" actId="20577"/>
        <pc:sldMkLst>
          <pc:docMk/>
          <pc:sldMk cId="3261405996" sldId="265"/>
        </pc:sldMkLst>
      </pc:sldChg>
      <pc:sldChg chg="addSp delSp modSp modAnim modNotesTx">
        <pc:chgData name="He Li" userId="d9c76fd2-938e-46d4-9025-cac18f4a4a12" providerId="ADAL" clId="{2CAE058D-852A-4744-8C4B-458B8F045065}" dt="2020-07-24T21:41:21.061" v="2131" actId="20577"/>
        <pc:sldMkLst>
          <pc:docMk/>
          <pc:sldMk cId="396368641" sldId="266"/>
        </pc:sldMkLst>
      </pc:sldChg>
      <pc:sldChg chg="addSp delSp modSp modAnim modNotesTx">
        <pc:chgData name="He Li" userId="d9c76fd2-938e-46d4-9025-cac18f4a4a12" providerId="ADAL" clId="{2CAE058D-852A-4744-8C4B-458B8F045065}" dt="2020-07-24T21:43:40.241" v="2159" actId="20577"/>
        <pc:sldMkLst>
          <pc:docMk/>
          <pc:sldMk cId="2140895050" sldId="267"/>
        </pc:sldMkLst>
      </pc:sldChg>
      <pc:sldChg chg="del">
        <pc:chgData name="He Li" userId="d9c76fd2-938e-46d4-9025-cac18f4a4a12" providerId="ADAL" clId="{2CAE058D-852A-4744-8C4B-458B8F045065}" dt="2020-07-24T19:33:10.732" v="0" actId="2696"/>
        <pc:sldMkLst>
          <pc:docMk/>
          <pc:sldMk cId="550568259" sldId="268"/>
        </pc:sldMkLst>
      </pc:sldChg>
      <pc:sldChg chg="addSp modSp del modNotesTx">
        <pc:chgData name="He Li" userId="d9c76fd2-938e-46d4-9025-cac18f4a4a12" providerId="ADAL" clId="{2CAE058D-852A-4744-8C4B-458B8F045065}" dt="2020-07-24T21:24:46.541" v="2055" actId="2696"/>
        <pc:sldMkLst>
          <pc:docMk/>
          <pc:sldMk cId="1524307491" sldId="269"/>
        </pc:sldMkLst>
      </pc:sldChg>
      <pc:sldChg chg="addSp modSp modAnim modNotesTx">
        <pc:chgData name="He Li" userId="d9c76fd2-938e-46d4-9025-cac18f4a4a12" providerId="ADAL" clId="{2CAE058D-852A-4744-8C4B-458B8F045065}" dt="2020-07-24T21:15:39.875" v="1950"/>
        <pc:sldMkLst>
          <pc:docMk/>
          <pc:sldMk cId="1488185301" sldId="270"/>
        </pc:sldMkLst>
      </pc:sldChg>
      <pc:sldChg chg="modSp modAnim modNotesTx">
        <pc:chgData name="He Li" userId="d9c76fd2-938e-46d4-9025-cac18f4a4a12" providerId="ADAL" clId="{2CAE058D-852A-4744-8C4B-458B8F045065}" dt="2020-07-24T21:27:50.088" v="2066" actId="20577"/>
        <pc:sldMkLst>
          <pc:docMk/>
          <pc:sldMk cId="3197338523" sldId="271"/>
        </pc:sldMkLst>
      </pc:sldChg>
      <pc:sldChg chg="modSp modNotesTx">
        <pc:chgData name="He Li" userId="d9c76fd2-938e-46d4-9025-cac18f4a4a12" providerId="ADAL" clId="{2CAE058D-852A-4744-8C4B-458B8F045065}" dt="2020-07-24T21:05:29.427" v="1785" actId="20577"/>
        <pc:sldMkLst>
          <pc:docMk/>
          <pc:sldMk cId="1654601813" sldId="272"/>
        </pc:sldMkLst>
      </pc:sldChg>
      <pc:sldChg chg="del">
        <pc:chgData name="He Li" userId="d9c76fd2-938e-46d4-9025-cac18f4a4a12" providerId="ADAL" clId="{2CAE058D-852A-4744-8C4B-458B8F045065}" dt="2020-07-24T19:38:39.048" v="48" actId="2696"/>
        <pc:sldMkLst>
          <pc:docMk/>
          <pc:sldMk cId="2680425912" sldId="282"/>
        </pc:sldMkLst>
      </pc:sldChg>
      <pc:sldChg chg="add modNotesTx">
        <pc:chgData name="He Li" userId="d9c76fd2-938e-46d4-9025-cac18f4a4a12" providerId="ADAL" clId="{2CAE058D-852A-4744-8C4B-458B8F045065}" dt="2020-07-24T22:13:17.430" v="2337" actId="20577"/>
        <pc:sldMkLst>
          <pc:docMk/>
          <pc:sldMk cId="3770395419" sldId="282"/>
        </pc:sldMkLst>
      </pc:sldChg>
      <pc:sldChg chg="del">
        <pc:chgData name="He Li" userId="d9c76fd2-938e-46d4-9025-cac18f4a4a12" providerId="ADAL" clId="{2CAE058D-852A-4744-8C4B-458B8F045065}" dt="2020-07-24T19:42:19.051" v="78" actId="2696"/>
        <pc:sldMkLst>
          <pc:docMk/>
          <pc:sldMk cId="160656132" sldId="283"/>
        </pc:sldMkLst>
      </pc:sldChg>
      <pc:sldChg chg="add">
        <pc:chgData name="He Li" userId="d9c76fd2-938e-46d4-9025-cac18f4a4a12" providerId="ADAL" clId="{2CAE058D-852A-4744-8C4B-458B8F045065}" dt="2020-07-24T19:42:23.594" v="80"/>
        <pc:sldMkLst>
          <pc:docMk/>
          <pc:sldMk cId="1729463858" sldId="283"/>
        </pc:sldMkLst>
      </pc:sldChg>
      <pc:sldChg chg="del">
        <pc:chgData name="He Li" userId="d9c76fd2-938e-46d4-9025-cac18f4a4a12" providerId="ADAL" clId="{2CAE058D-852A-4744-8C4B-458B8F045065}" dt="2020-07-24T19:42:19.054" v="79" actId="2696"/>
        <pc:sldMkLst>
          <pc:docMk/>
          <pc:sldMk cId="510435297" sldId="284"/>
        </pc:sldMkLst>
      </pc:sldChg>
      <pc:sldChg chg="add">
        <pc:chgData name="He Li" userId="d9c76fd2-938e-46d4-9025-cac18f4a4a12" providerId="ADAL" clId="{2CAE058D-852A-4744-8C4B-458B8F045065}" dt="2020-07-24T19:42:23.594" v="80"/>
        <pc:sldMkLst>
          <pc:docMk/>
          <pc:sldMk cId="1632224532" sldId="284"/>
        </pc:sldMkLst>
      </pc:sldChg>
      <pc:sldChg chg="modSp">
        <pc:chgData name="He Li" userId="d9c76fd2-938e-46d4-9025-cac18f4a4a12" providerId="ADAL" clId="{2CAE058D-852A-4744-8C4B-458B8F045065}" dt="2020-07-24T19:35:57.220" v="3" actId="20577"/>
        <pc:sldMkLst>
          <pc:docMk/>
          <pc:sldMk cId="1264199865" sldId="285"/>
        </pc:sldMkLst>
      </pc:sldChg>
      <pc:sldChg chg="addSp delSp del">
        <pc:chgData name="He Li" userId="d9c76fd2-938e-46d4-9025-cac18f4a4a12" providerId="ADAL" clId="{2CAE058D-852A-4744-8C4B-458B8F045065}" dt="2020-07-24T20:12:57.123" v="1035" actId="2696"/>
        <pc:sldMkLst>
          <pc:docMk/>
          <pc:sldMk cId="1163752740" sldId="286"/>
        </pc:sldMkLst>
      </pc:sldChg>
      <pc:sldChg chg="modNotesTx">
        <pc:chgData name="He Li" userId="d9c76fd2-938e-46d4-9025-cac18f4a4a12" providerId="ADAL" clId="{2CAE058D-852A-4744-8C4B-458B8F045065}" dt="2020-07-24T22:02:09.116" v="2218" actId="20577"/>
        <pc:sldMkLst>
          <pc:docMk/>
          <pc:sldMk cId="3470325750" sldId="287"/>
        </pc:sldMkLst>
      </pc:sldChg>
      <pc:sldChg chg="modNotesTx">
        <pc:chgData name="He Li" userId="d9c76fd2-938e-46d4-9025-cac18f4a4a12" providerId="ADAL" clId="{2CAE058D-852A-4744-8C4B-458B8F045065}" dt="2020-07-24T22:04:01.447" v="2219" actId="20577"/>
        <pc:sldMkLst>
          <pc:docMk/>
          <pc:sldMk cId="3543708356" sldId="354"/>
        </pc:sldMkLst>
      </pc:sldChg>
      <pc:sldChg chg="modNotesTx">
        <pc:chgData name="He Li" userId="d9c76fd2-938e-46d4-9025-cac18f4a4a12" providerId="ADAL" clId="{2CAE058D-852A-4744-8C4B-458B8F045065}" dt="2020-07-24T22:06:38.340" v="2226" actId="20577"/>
        <pc:sldMkLst>
          <pc:docMk/>
          <pc:sldMk cId="230398367" sldId="370"/>
        </pc:sldMkLst>
      </pc:sldChg>
      <pc:sldChg chg="modNotesTx">
        <pc:chgData name="He Li" userId="d9c76fd2-938e-46d4-9025-cac18f4a4a12" providerId="ADAL" clId="{2CAE058D-852A-4744-8C4B-458B8F045065}" dt="2020-07-24T22:07:02.174" v="2227" actId="20577"/>
        <pc:sldMkLst>
          <pc:docMk/>
          <pc:sldMk cId="3945697593" sldId="371"/>
        </pc:sldMkLst>
      </pc:sldChg>
      <pc:sldChg chg="del">
        <pc:chgData name="He Li" userId="d9c76fd2-938e-46d4-9025-cac18f4a4a12" providerId="ADAL" clId="{2CAE058D-852A-4744-8C4B-458B8F045065}" dt="2020-07-24T19:33:12.199" v="1" actId="2696"/>
        <pc:sldMkLst>
          <pc:docMk/>
          <pc:sldMk cId="1471078913" sldId="372"/>
        </pc:sldMkLst>
      </pc:sldChg>
      <pc:sldChg chg="modSp add">
        <pc:chgData name="He Li" userId="d9c76fd2-938e-46d4-9025-cac18f4a4a12" providerId="ADAL" clId="{2CAE058D-852A-4744-8C4B-458B8F045065}" dt="2020-07-24T19:37:03.891" v="47" actId="20577"/>
        <pc:sldMkLst>
          <pc:docMk/>
          <pc:sldMk cId="186015784" sldId="378"/>
        </pc:sldMkLst>
      </pc:sldChg>
      <pc:sldChg chg="modSp add">
        <pc:chgData name="He Li" userId="d9c76fd2-938e-46d4-9025-cac18f4a4a12" providerId="ADAL" clId="{2CAE058D-852A-4744-8C4B-458B8F045065}" dt="2020-07-24T19:43:42.304" v="212" actId="20577"/>
        <pc:sldMkLst>
          <pc:docMk/>
          <pc:sldMk cId="1034956983" sldId="379"/>
        </pc:sldMkLst>
      </pc:sldChg>
      <pc:sldChg chg="add del">
        <pc:chgData name="He Li" userId="d9c76fd2-938e-46d4-9025-cac18f4a4a12" providerId="ADAL" clId="{2CAE058D-852A-4744-8C4B-458B8F045065}" dt="2020-07-24T19:39:09.977" v="51"/>
        <pc:sldMkLst>
          <pc:docMk/>
          <pc:sldMk cId="1366702473" sldId="379"/>
        </pc:sldMkLst>
      </pc:sldChg>
      <pc:sldChg chg="modSp add">
        <pc:chgData name="He Li" userId="d9c76fd2-938e-46d4-9025-cac18f4a4a12" providerId="ADAL" clId="{2CAE058D-852A-4744-8C4B-458B8F045065}" dt="2020-07-24T19:43:31.326" v="210" actId="20577"/>
        <pc:sldMkLst>
          <pc:docMk/>
          <pc:sldMk cId="1204027042" sldId="380"/>
        </pc:sldMkLst>
      </pc:sldChg>
      <pc:sldChg chg="addSp delSp modSp add modAnim modNotesTx">
        <pc:chgData name="He Li" userId="d9c76fd2-938e-46d4-9025-cac18f4a4a12" providerId="ADAL" clId="{2CAE058D-852A-4744-8C4B-458B8F045065}" dt="2020-07-24T21:48:12.225" v="2191" actId="20577"/>
        <pc:sldMkLst>
          <pc:docMk/>
          <pc:sldMk cId="3562558320" sldId="381"/>
        </pc:sldMkLst>
      </pc:sldChg>
      <pc:sldChg chg="addSp delSp modSp add delAnim modAnim modNotesTx">
        <pc:chgData name="He Li" userId="d9c76fd2-938e-46d4-9025-cac18f4a4a12" providerId="ADAL" clId="{2CAE058D-852A-4744-8C4B-458B8F045065}" dt="2020-07-24T21:46:29.259" v="2179" actId="20577"/>
        <pc:sldMkLst>
          <pc:docMk/>
          <pc:sldMk cId="874910445" sldId="382"/>
        </pc:sldMkLst>
      </pc:sldChg>
      <pc:sldChg chg="addSp delSp modSp add modNotesTx">
        <pc:chgData name="He Li" userId="d9c76fd2-938e-46d4-9025-cac18f4a4a12" providerId="ADAL" clId="{2CAE058D-852A-4744-8C4B-458B8F045065}" dt="2020-07-24T21:27:28.678" v="2064" actId="1076"/>
        <pc:sldMkLst>
          <pc:docMk/>
          <pc:sldMk cId="3507744001" sldId="383"/>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F1D1550-CF52-498A-B27F-B7251FE9809E}" type="doc">
      <dgm:prSet loTypeId="urn:microsoft.com/office/officeart/2005/8/layout/radial4" loCatId="relationship" qsTypeId="urn:microsoft.com/office/officeart/2005/8/quickstyle/3d7" qsCatId="3D" csTypeId="urn:microsoft.com/office/officeart/2005/8/colors/accent1_1" csCatId="accent1" phldr="1"/>
      <dgm:spPr/>
      <dgm:t>
        <a:bodyPr/>
        <a:lstStyle/>
        <a:p>
          <a:endParaRPr lang="en-US"/>
        </a:p>
      </dgm:t>
    </dgm:pt>
    <dgm:pt modelId="{0EF8A32B-F444-4A3F-BAA6-543468FAD03C}">
      <dgm:prSet phldrT="[Text]" custT="1"/>
      <dgm:spPr/>
      <dgm:t>
        <a:bodyPr/>
        <a:lstStyle/>
        <a:p>
          <a:r>
            <a:rPr lang="en-US" sz="2200" b="1" dirty="0">
              <a:latin typeface="Arial" panose="020B0604020202020204" pitchFamily="34" charset="0"/>
              <a:cs typeface="Arial" panose="020B0604020202020204" pitchFamily="34" charset="0"/>
            </a:rPr>
            <a:t>Data Assets</a:t>
          </a:r>
        </a:p>
      </dgm:t>
    </dgm:pt>
    <dgm:pt modelId="{7942F17A-E096-4531-9584-2DA215DD0E40}" type="parTrans" cxnId="{E100340B-D38E-4ABC-932A-0CFEB46B5A3E}">
      <dgm:prSet/>
      <dgm:spPr/>
      <dgm:t>
        <a:bodyPr/>
        <a:lstStyle/>
        <a:p>
          <a:endParaRPr lang="en-US" sz="2400">
            <a:latin typeface="Arial" panose="020B0604020202020204" pitchFamily="34" charset="0"/>
            <a:cs typeface="Arial" panose="020B0604020202020204" pitchFamily="34" charset="0"/>
          </a:endParaRPr>
        </a:p>
      </dgm:t>
    </dgm:pt>
    <dgm:pt modelId="{0310586F-C702-4C31-BD13-DC50E75A1069}" type="sibTrans" cxnId="{E100340B-D38E-4ABC-932A-0CFEB46B5A3E}">
      <dgm:prSet/>
      <dgm:spPr/>
      <dgm:t>
        <a:bodyPr/>
        <a:lstStyle/>
        <a:p>
          <a:endParaRPr lang="en-US" sz="2400">
            <a:latin typeface="Arial" panose="020B0604020202020204" pitchFamily="34" charset="0"/>
            <a:cs typeface="Arial" panose="020B0604020202020204" pitchFamily="34" charset="0"/>
          </a:endParaRPr>
        </a:p>
      </dgm:t>
    </dgm:pt>
    <dgm:pt modelId="{60D9C800-1FE4-4079-8436-22FD37F0A518}">
      <dgm:prSet phldrT="[Text]" custT="1"/>
      <dgm:spPr/>
      <dgm:t>
        <a:bodyPr/>
        <a:lstStyle/>
        <a:p>
          <a:r>
            <a:rPr lang="en-US" sz="1400" dirty="0">
              <a:latin typeface="Arial" panose="020B0604020202020204" pitchFamily="34" charset="0"/>
              <a:cs typeface="Arial" panose="020B0604020202020204" pitchFamily="34" charset="0"/>
            </a:rPr>
            <a:t>Customer data</a:t>
          </a:r>
        </a:p>
      </dgm:t>
    </dgm:pt>
    <dgm:pt modelId="{465CB63B-9DF5-4979-9DCD-2CA810B1A413}" type="parTrans" cxnId="{825F3931-6114-450B-A8D2-570CA2F5EF04}">
      <dgm:prSet/>
      <dgm:spPr/>
      <dgm:t>
        <a:bodyPr/>
        <a:lstStyle/>
        <a:p>
          <a:endParaRPr lang="en-US" sz="2400">
            <a:latin typeface="Arial" panose="020B0604020202020204" pitchFamily="34" charset="0"/>
            <a:cs typeface="Arial" panose="020B0604020202020204" pitchFamily="34" charset="0"/>
          </a:endParaRPr>
        </a:p>
      </dgm:t>
    </dgm:pt>
    <dgm:pt modelId="{CEA8DCBE-0AE5-4AB6-8FE0-9733B8919C49}" type="sibTrans" cxnId="{825F3931-6114-450B-A8D2-570CA2F5EF04}">
      <dgm:prSet/>
      <dgm:spPr/>
      <dgm:t>
        <a:bodyPr/>
        <a:lstStyle/>
        <a:p>
          <a:endParaRPr lang="en-US" sz="2400">
            <a:latin typeface="Arial" panose="020B0604020202020204" pitchFamily="34" charset="0"/>
            <a:cs typeface="Arial" panose="020B0604020202020204" pitchFamily="34" charset="0"/>
          </a:endParaRPr>
        </a:p>
      </dgm:t>
    </dgm:pt>
    <dgm:pt modelId="{A3A410BA-D14F-448B-B03A-233EDFEE6853}">
      <dgm:prSet phldrT="[Text]" custT="1"/>
      <dgm:spPr/>
      <dgm:t>
        <a:bodyPr/>
        <a:lstStyle/>
        <a:p>
          <a:r>
            <a:rPr lang="en-US" sz="1800" dirty="0">
              <a:latin typeface="Arial" panose="020B0604020202020204" pitchFamily="34" charset="0"/>
              <a:cs typeface="Arial" panose="020B0604020202020204" pitchFamily="34" charset="0"/>
            </a:rPr>
            <a:t>HR data</a:t>
          </a:r>
        </a:p>
      </dgm:t>
    </dgm:pt>
    <dgm:pt modelId="{B2C45C56-317F-4304-A30B-B895E1F7CD5A}" type="parTrans" cxnId="{8A9129E5-5582-4472-A386-BDF7B3E1B65C}">
      <dgm:prSet/>
      <dgm:spPr/>
      <dgm:t>
        <a:bodyPr/>
        <a:lstStyle/>
        <a:p>
          <a:endParaRPr lang="en-US" sz="2400">
            <a:latin typeface="Arial" panose="020B0604020202020204" pitchFamily="34" charset="0"/>
            <a:cs typeface="Arial" panose="020B0604020202020204" pitchFamily="34" charset="0"/>
          </a:endParaRPr>
        </a:p>
      </dgm:t>
    </dgm:pt>
    <dgm:pt modelId="{6B5AE855-E306-44A3-BE9F-A55523A90765}" type="sibTrans" cxnId="{8A9129E5-5582-4472-A386-BDF7B3E1B65C}">
      <dgm:prSet/>
      <dgm:spPr/>
      <dgm:t>
        <a:bodyPr/>
        <a:lstStyle/>
        <a:p>
          <a:endParaRPr lang="en-US" sz="2400">
            <a:latin typeface="Arial" panose="020B0604020202020204" pitchFamily="34" charset="0"/>
            <a:cs typeface="Arial" panose="020B0604020202020204" pitchFamily="34" charset="0"/>
          </a:endParaRPr>
        </a:p>
      </dgm:t>
    </dgm:pt>
    <dgm:pt modelId="{B7DD4A35-2A48-4453-8862-99DAF3342F47}">
      <dgm:prSet phldrT="[Text]" custT="1"/>
      <dgm:spPr/>
      <dgm:t>
        <a:bodyPr/>
        <a:lstStyle/>
        <a:p>
          <a:r>
            <a:rPr lang="en-US" sz="1600" dirty="0">
              <a:latin typeface="Arial" panose="020B0604020202020204" pitchFamily="34" charset="0"/>
              <a:cs typeface="Arial" panose="020B0604020202020204" pitchFamily="34" charset="0"/>
            </a:rPr>
            <a:t>Financial data</a:t>
          </a:r>
        </a:p>
      </dgm:t>
    </dgm:pt>
    <dgm:pt modelId="{5E88B34E-80E5-401A-A315-3AD9F650A6E9}" type="parTrans" cxnId="{14278A61-0862-496A-ADD6-6F71EAD217E8}">
      <dgm:prSet/>
      <dgm:spPr/>
      <dgm:t>
        <a:bodyPr/>
        <a:lstStyle/>
        <a:p>
          <a:endParaRPr lang="en-US" sz="2400">
            <a:latin typeface="Arial" panose="020B0604020202020204" pitchFamily="34" charset="0"/>
            <a:cs typeface="Arial" panose="020B0604020202020204" pitchFamily="34" charset="0"/>
          </a:endParaRPr>
        </a:p>
      </dgm:t>
    </dgm:pt>
    <dgm:pt modelId="{660663D2-C8B8-4D8E-89AD-2BDBC1BE2128}" type="sibTrans" cxnId="{14278A61-0862-496A-ADD6-6F71EAD217E8}">
      <dgm:prSet/>
      <dgm:spPr/>
      <dgm:t>
        <a:bodyPr/>
        <a:lstStyle/>
        <a:p>
          <a:endParaRPr lang="en-US" sz="2400">
            <a:latin typeface="Arial" panose="020B0604020202020204" pitchFamily="34" charset="0"/>
            <a:cs typeface="Arial" panose="020B0604020202020204" pitchFamily="34" charset="0"/>
          </a:endParaRPr>
        </a:p>
      </dgm:t>
    </dgm:pt>
    <dgm:pt modelId="{6EFF6EB8-2817-4F17-9A01-8E9360E1DB00}">
      <dgm:prSet phldrT="[Text]" custT="1"/>
      <dgm:spPr/>
      <dgm:t>
        <a:bodyPr/>
        <a:lstStyle/>
        <a:p>
          <a:r>
            <a:rPr lang="en-US" sz="1800" dirty="0">
              <a:latin typeface="Arial" panose="020B0604020202020204" pitchFamily="34" charset="0"/>
              <a:cs typeface="Arial" panose="020B0604020202020204" pitchFamily="34" charset="0"/>
            </a:rPr>
            <a:t>Product data</a:t>
          </a:r>
        </a:p>
      </dgm:t>
    </dgm:pt>
    <dgm:pt modelId="{D653F49D-5AA9-4132-A942-A8E77101956A}" type="parTrans" cxnId="{563A3796-8EE1-4AD3-919C-4161036524B4}">
      <dgm:prSet/>
      <dgm:spPr/>
      <dgm:t>
        <a:bodyPr/>
        <a:lstStyle/>
        <a:p>
          <a:endParaRPr lang="en-US" sz="2400">
            <a:latin typeface="Arial" panose="020B0604020202020204" pitchFamily="34" charset="0"/>
            <a:cs typeface="Arial" panose="020B0604020202020204" pitchFamily="34" charset="0"/>
          </a:endParaRPr>
        </a:p>
      </dgm:t>
    </dgm:pt>
    <dgm:pt modelId="{F51F210A-FF27-45F8-8235-3001308F4F9B}" type="sibTrans" cxnId="{563A3796-8EE1-4AD3-919C-4161036524B4}">
      <dgm:prSet/>
      <dgm:spPr/>
      <dgm:t>
        <a:bodyPr/>
        <a:lstStyle/>
        <a:p>
          <a:endParaRPr lang="en-US" sz="2400">
            <a:latin typeface="Arial" panose="020B0604020202020204" pitchFamily="34" charset="0"/>
            <a:cs typeface="Arial" panose="020B0604020202020204" pitchFamily="34" charset="0"/>
          </a:endParaRPr>
        </a:p>
      </dgm:t>
    </dgm:pt>
    <dgm:pt modelId="{E8EFF059-DA5B-449A-853F-A915A7DDCD87}">
      <dgm:prSet phldrT="[Text]" custT="1"/>
      <dgm:spPr/>
      <dgm:t>
        <a:bodyPr/>
        <a:lstStyle/>
        <a:p>
          <a:r>
            <a:rPr lang="en-US" sz="1200" dirty="0">
              <a:latin typeface="Arial" panose="020B0604020202020204" pitchFamily="34" charset="0"/>
              <a:cs typeface="Arial" panose="020B0604020202020204" pitchFamily="34" charset="0"/>
            </a:rPr>
            <a:t>Transaction data</a:t>
          </a:r>
        </a:p>
      </dgm:t>
    </dgm:pt>
    <dgm:pt modelId="{B2E466B4-DF4B-4D86-B8DA-EC925E037E61}" type="parTrans" cxnId="{A61FACB1-8762-42DF-9B62-2BC6A4F56923}">
      <dgm:prSet/>
      <dgm:spPr/>
      <dgm:t>
        <a:bodyPr/>
        <a:lstStyle/>
        <a:p>
          <a:endParaRPr lang="en-US" sz="2400">
            <a:latin typeface="Arial" panose="020B0604020202020204" pitchFamily="34" charset="0"/>
            <a:cs typeface="Arial" panose="020B0604020202020204" pitchFamily="34" charset="0"/>
          </a:endParaRPr>
        </a:p>
      </dgm:t>
    </dgm:pt>
    <dgm:pt modelId="{9BB3C2B7-2184-404F-8176-9F2B1045C5C0}" type="sibTrans" cxnId="{A61FACB1-8762-42DF-9B62-2BC6A4F56923}">
      <dgm:prSet/>
      <dgm:spPr/>
      <dgm:t>
        <a:bodyPr/>
        <a:lstStyle/>
        <a:p>
          <a:endParaRPr lang="en-US" sz="2400">
            <a:latin typeface="Arial" panose="020B0604020202020204" pitchFamily="34" charset="0"/>
            <a:cs typeface="Arial" panose="020B0604020202020204" pitchFamily="34" charset="0"/>
          </a:endParaRPr>
        </a:p>
      </dgm:t>
    </dgm:pt>
    <dgm:pt modelId="{514CE6E4-422D-4728-97AE-F40A81B5ECA2}">
      <dgm:prSet phldrT="[Text]" custT="1"/>
      <dgm:spPr/>
      <dgm:t>
        <a:bodyPr/>
        <a:lstStyle/>
        <a:p>
          <a:r>
            <a:rPr lang="en-US" sz="1800" dirty="0">
              <a:latin typeface="Arial" panose="020B0604020202020204" pitchFamily="34" charset="0"/>
              <a:cs typeface="Arial" panose="020B0604020202020204" pitchFamily="34" charset="0"/>
            </a:rPr>
            <a:t>Social media data</a:t>
          </a:r>
        </a:p>
      </dgm:t>
    </dgm:pt>
    <dgm:pt modelId="{0A129707-32C2-498A-996F-C24C49E99CFA}" type="parTrans" cxnId="{578AA05F-7F6D-4DD2-B857-F89E0AFB352A}">
      <dgm:prSet/>
      <dgm:spPr/>
      <dgm:t>
        <a:bodyPr/>
        <a:lstStyle/>
        <a:p>
          <a:endParaRPr lang="en-US" sz="2400">
            <a:latin typeface="Arial" panose="020B0604020202020204" pitchFamily="34" charset="0"/>
            <a:cs typeface="Arial" panose="020B0604020202020204" pitchFamily="34" charset="0"/>
          </a:endParaRPr>
        </a:p>
      </dgm:t>
    </dgm:pt>
    <dgm:pt modelId="{0A76C923-A16F-4870-ADCF-63A28CD2D5FA}" type="sibTrans" cxnId="{578AA05F-7F6D-4DD2-B857-F89E0AFB352A}">
      <dgm:prSet/>
      <dgm:spPr/>
      <dgm:t>
        <a:bodyPr/>
        <a:lstStyle/>
        <a:p>
          <a:endParaRPr lang="en-US" sz="2400">
            <a:latin typeface="Arial" panose="020B0604020202020204" pitchFamily="34" charset="0"/>
            <a:cs typeface="Arial" panose="020B0604020202020204" pitchFamily="34" charset="0"/>
          </a:endParaRPr>
        </a:p>
      </dgm:t>
    </dgm:pt>
    <dgm:pt modelId="{2E78EC22-5318-48AA-8D49-CEE22A84FCD7}">
      <dgm:prSet phldrT="[Text]" custT="1"/>
      <dgm:spPr/>
      <dgm:t>
        <a:bodyPr/>
        <a:lstStyle/>
        <a:p>
          <a:r>
            <a:rPr lang="en-US" sz="1800" dirty="0">
              <a:latin typeface="Arial" panose="020B0604020202020204" pitchFamily="34" charset="0"/>
              <a:cs typeface="Arial" panose="020B0604020202020204" pitchFamily="34" charset="0"/>
            </a:rPr>
            <a:t>… …</a:t>
          </a:r>
        </a:p>
      </dgm:t>
    </dgm:pt>
    <dgm:pt modelId="{BD8FCA2D-CB4C-4B64-A666-EDB4226BB98F}" type="parTrans" cxnId="{AAFA09E9-A8AF-4823-A497-0120F33869E1}">
      <dgm:prSet/>
      <dgm:spPr/>
      <dgm:t>
        <a:bodyPr/>
        <a:lstStyle/>
        <a:p>
          <a:endParaRPr lang="en-US" sz="2400">
            <a:latin typeface="Arial" panose="020B0604020202020204" pitchFamily="34" charset="0"/>
            <a:cs typeface="Arial" panose="020B0604020202020204" pitchFamily="34" charset="0"/>
          </a:endParaRPr>
        </a:p>
      </dgm:t>
    </dgm:pt>
    <dgm:pt modelId="{92B74BFD-79D9-4043-BCB8-B28DA88F6FDD}" type="sibTrans" cxnId="{AAFA09E9-A8AF-4823-A497-0120F33869E1}">
      <dgm:prSet/>
      <dgm:spPr/>
      <dgm:t>
        <a:bodyPr/>
        <a:lstStyle/>
        <a:p>
          <a:endParaRPr lang="en-US" sz="2400">
            <a:latin typeface="Arial" panose="020B0604020202020204" pitchFamily="34" charset="0"/>
            <a:cs typeface="Arial" panose="020B0604020202020204" pitchFamily="34" charset="0"/>
          </a:endParaRPr>
        </a:p>
      </dgm:t>
    </dgm:pt>
    <dgm:pt modelId="{5E7ED29D-CB61-4F4F-A6E9-E342FF2B3C60}" type="pres">
      <dgm:prSet presAssocID="{BF1D1550-CF52-498A-B27F-B7251FE9809E}" presName="cycle" presStyleCnt="0">
        <dgm:presLayoutVars>
          <dgm:chMax val="1"/>
          <dgm:dir/>
          <dgm:animLvl val="ctr"/>
          <dgm:resizeHandles val="exact"/>
        </dgm:presLayoutVars>
      </dgm:prSet>
      <dgm:spPr/>
    </dgm:pt>
    <dgm:pt modelId="{A484CDCE-1E9D-4D9A-9504-FE48007E3329}" type="pres">
      <dgm:prSet presAssocID="{0EF8A32B-F444-4A3F-BAA6-543468FAD03C}" presName="centerShape" presStyleLbl="node0" presStyleIdx="0" presStyleCnt="1"/>
      <dgm:spPr/>
    </dgm:pt>
    <dgm:pt modelId="{F02C7657-539D-4B1C-9AA0-ED5BA5233C2A}" type="pres">
      <dgm:prSet presAssocID="{465CB63B-9DF5-4979-9DCD-2CA810B1A413}" presName="parTrans" presStyleLbl="bgSibTrans2D1" presStyleIdx="0" presStyleCnt="7"/>
      <dgm:spPr/>
    </dgm:pt>
    <dgm:pt modelId="{35596493-CF49-46A5-A66D-6AB2C387BF67}" type="pres">
      <dgm:prSet presAssocID="{60D9C800-1FE4-4079-8436-22FD37F0A518}" presName="node" presStyleLbl="node1" presStyleIdx="0" presStyleCnt="7">
        <dgm:presLayoutVars>
          <dgm:bulletEnabled val="1"/>
        </dgm:presLayoutVars>
      </dgm:prSet>
      <dgm:spPr/>
    </dgm:pt>
    <dgm:pt modelId="{4A23CBC4-694F-4ABC-A611-7078363AA588}" type="pres">
      <dgm:prSet presAssocID="{D653F49D-5AA9-4132-A942-A8E77101956A}" presName="parTrans" presStyleLbl="bgSibTrans2D1" presStyleIdx="1" presStyleCnt="7"/>
      <dgm:spPr/>
    </dgm:pt>
    <dgm:pt modelId="{3F4296A2-1D24-46B3-9B09-D5304F75051F}" type="pres">
      <dgm:prSet presAssocID="{6EFF6EB8-2817-4F17-9A01-8E9360E1DB00}" presName="node" presStyleLbl="node1" presStyleIdx="1" presStyleCnt="7">
        <dgm:presLayoutVars>
          <dgm:bulletEnabled val="1"/>
        </dgm:presLayoutVars>
      </dgm:prSet>
      <dgm:spPr/>
    </dgm:pt>
    <dgm:pt modelId="{34A48284-6909-41A9-8BA8-F4BC59BDAC6D}" type="pres">
      <dgm:prSet presAssocID="{B2C45C56-317F-4304-A30B-B895E1F7CD5A}" presName="parTrans" presStyleLbl="bgSibTrans2D1" presStyleIdx="2" presStyleCnt="7"/>
      <dgm:spPr/>
    </dgm:pt>
    <dgm:pt modelId="{EAF2F4B4-4B94-47C8-972F-68855C1B7128}" type="pres">
      <dgm:prSet presAssocID="{A3A410BA-D14F-448B-B03A-233EDFEE6853}" presName="node" presStyleLbl="node1" presStyleIdx="2" presStyleCnt="7">
        <dgm:presLayoutVars>
          <dgm:bulletEnabled val="1"/>
        </dgm:presLayoutVars>
      </dgm:prSet>
      <dgm:spPr/>
    </dgm:pt>
    <dgm:pt modelId="{CA4D321B-6AE7-4924-900E-9D351D4584A1}" type="pres">
      <dgm:prSet presAssocID="{5E88B34E-80E5-401A-A315-3AD9F650A6E9}" presName="parTrans" presStyleLbl="bgSibTrans2D1" presStyleIdx="3" presStyleCnt="7"/>
      <dgm:spPr/>
    </dgm:pt>
    <dgm:pt modelId="{C9C5EEEB-611E-4614-8811-B2027E63FC4C}" type="pres">
      <dgm:prSet presAssocID="{B7DD4A35-2A48-4453-8862-99DAF3342F47}" presName="node" presStyleLbl="node1" presStyleIdx="3" presStyleCnt="7">
        <dgm:presLayoutVars>
          <dgm:bulletEnabled val="1"/>
        </dgm:presLayoutVars>
      </dgm:prSet>
      <dgm:spPr/>
    </dgm:pt>
    <dgm:pt modelId="{A5527B1C-6030-406B-BF35-02C320034251}" type="pres">
      <dgm:prSet presAssocID="{B2E466B4-DF4B-4D86-B8DA-EC925E037E61}" presName="parTrans" presStyleLbl="bgSibTrans2D1" presStyleIdx="4" presStyleCnt="7"/>
      <dgm:spPr/>
    </dgm:pt>
    <dgm:pt modelId="{8E2F7385-38F6-4E5D-A702-7C0CB86D9ED0}" type="pres">
      <dgm:prSet presAssocID="{E8EFF059-DA5B-449A-853F-A915A7DDCD87}" presName="node" presStyleLbl="node1" presStyleIdx="4" presStyleCnt="7">
        <dgm:presLayoutVars>
          <dgm:bulletEnabled val="1"/>
        </dgm:presLayoutVars>
      </dgm:prSet>
      <dgm:spPr/>
    </dgm:pt>
    <dgm:pt modelId="{3EE03808-92DC-40E1-BCA5-0A4836274683}" type="pres">
      <dgm:prSet presAssocID="{0A129707-32C2-498A-996F-C24C49E99CFA}" presName="parTrans" presStyleLbl="bgSibTrans2D1" presStyleIdx="5" presStyleCnt="7"/>
      <dgm:spPr/>
    </dgm:pt>
    <dgm:pt modelId="{49566037-81E7-4552-8F29-24280B410124}" type="pres">
      <dgm:prSet presAssocID="{514CE6E4-422D-4728-97AE-F40A81B5ECA2}" presName="node" presStyleLbl="node1" presStyleIdx="5" presStyleCnt="7">
        <dgm:presLayoutVars>
          <dgm:bulletEnabled val="1"/>
        </dgm:presLayoutVars>
      </dgm:prSet>
      <dgm:spPr/>
    </dgm:pt>
    <dgm:pt modelId="{85E96589-29A8-44F5-8084-180DF99645C7}" type="pres">
      <dgm:prSet presAssocID="{BD8FCA2D-CB4C-4B64-A666-EDB4226BB98F}" presName="parTrans" presStyleLbl="bgSibTrans2D1" presStyleIdx="6" presStyleCnt="7"/>
      <dgm:spPr/>
    </dgm:pt>
    <dgm:pt modelId="{54C84C10-B8F8-46CA-A660-7669BFE7501A}" type="pres">
      <dgm:prSet presAssocID="{2E78EC22-5318-48AA-8D49-CEE22A84FCD7}" presName="node" presStyleLbl="node1" presStyleIdx="6" presStyleCnt="7">
        <dgm:presLayoutVars>
          <dgm:bulletEnabled val="1"/>
        </dgm:presLayoutVars>
      </dgm:prSet>
      <dgm:spPr/>
    </dgm:pt>
  </dgm:ptLst>
  <dgm:cxnLst>
    <dgm:cxn modelId="{ADCC2306-4C36-49BC-A022-7FE7ED1DBBC0}" type="presOf" srcId="{BD8FCA2D-CB4C-4B64-A666-EDB4226BB98F}" destId="{85E96589-29A8-44F5-8084-180DF99645C7}" srcOrd="0" destOrd="0" presId="urn:microsoft.com/office/officeart/2005/8/layout/radial4"/>
    <dgm:cxn modelId="{E100340B-D38E-4ABC-932A-0CFEB46B5A3E}" srcId="{BF1D1550-CF52-498A-B27F-B7251FE9809E}" destId="{0EF8A32B-F444-4A3F-BAA6-543468FAD03C}" srcOrd="0" destOrd="0" parTransId="{7942F17A-E096-4531-9584-2DA215DD0E40}" sibTransId="{0310586F-C702-4C31-BD13-DC50E75A1069}"/>
    <dgm:cxn modelId="{917E6B17-4EB9-46A3-9991-900EEE8B976A}" type="presOf" srcId="{465CB63B-9DF5-4979-9DCD-2CA810B1A413}" destId="{F02C7657-539D-4B1C-9AA0-ED5BA5233C2A}" srcOrd="0" destOrd="0" presId="urn:microsoft.com/office/officeart/2005/8/layout/radial4"/>
    <dgm:cxn modelId="{71729D20-50A9-4E45-A84A-1B6E39471593}" type="presOf" srcId="{B2C45C56-317F-4304-A30B-B895E1F7CD5A}" destId="{34A48284-6909-41A9-8BA8-F4BC59BDAC6D}" srcOrd="0" destOrd="0" presId="urn:microsoft.com/office/officeart/2005/8/layout/radial4"/>
    <dgm:cxn modelId="{825F3931-6114-450B-A8D2-570CA2F5EF04}" srcId="{0EF8A32B-F444-4A3F-BAA6-543468FAD03C}" destId="{60D9C800-1FE4-4079-8436-22FD37F0A518}" srcOrd="0" destOrd="0" parTransId="{465CB63B-9DF5-4979-9DCD-2CA810B1A413}" sibTransId="{CEA8DCBE-0AE5-4AB6-8FE0-9733B8919C49}"/>
    <dgm:cxn modelId="{578AA05F-7F6D-4DD2-B857-F89E0AFB352A}" srcId="{0EF8A32B-F444-4A3F-BAA6-543468FAD03C}" destId="{514CE6E4-422D-4728-97AE-F40A81B5ECA2}" srcOrd="5" destOrd="0" parTransId="{0A129707-32C2-498A-996F-C24C49E99CFA}" sibTransId="{0A76C923-A16F-4870-ADCF-63A28CD2D5FA}"/>
    <dgm:cxn modelId="{7ADC1C61-258A-4AC8-996C-F2B73037CF07}" type="presOf" srcId="{A3A410BA-D14F-448B-B03A-233EDFEE6853}" destId="{EAF2F4B4-4B94-47C8-972F-68855C1B7128}" srcOrd="0" destOrd="0" presId="urn:microsoft.com/office/officeart/2005/8/layout/radial4"/>
    <dgm:cxn modelId="{14278A61-0862-496A-ADD6-6F71EAD217E8}" srcId="{0EF8A32B-F444-4A3F-BAA6-543468FAD03C}" destId="{B7DD4A35-2A48-4453-8862-99DAF3342F47}" srcOrd="3" destOrd="0" parTransId="{5E88B34E-80E5-401A-A315-3AD9F650A6E9}" sibTransId="{660663D2-C8B8-4D8E-89AD-2BDBC1BE2128}"/>
    <dgm:cxn modelId="{328E3145-23CC-49BA-AF1F-2F655A5E2460}" type="presOf" srcId="{6EFF6EB8-2817-4F17-9A01-8E9360E1DB00}" destId="{3F4296A2-1D24-46B3-9B09-D5304F75051F}" srcOrd="0" destOrd="0" presId="urn:microsoft.com/office/officeart/2005/8/layout/radial4"/>
    <dgm:cxn modelId="{01E1D969-F0D6-4928-8F89-FA43A8EFD6F7}" type="presOf" srcId="{E8EFF059-DA5B-449A-853F-A915A7DDCD87}" destId="{8E2F7385-38F6-4E5D-A702-7C0CB86D9ED0}" srcOrd="0" destOrd="0" presId="urn:microsoft.com/office/officeart/2005/8/layout/radial4"/>
    <dgm:cxn modelId="{E97FDE53-DD8E-465B-9F92-561EFA9ECBA5}" type="presOf" srcId="{B7DD4A35-2A48-4453-8862-99DAF3342F47}" destId="{C9C5EEEB-611E-4614-8811-B2027E63FC4C}" srcOrd="0" destOrd="0" presId="urn:microsoft.com/office/officeart/2005/8/layout/radial4"/>
    <dgm:cxn modelId="{2547FE56-66E2-4278-B546-F1A04C504AC4}" type="presOf" srcId="{B2E466B4-DF4B-4D86-B8DA-EC925E037E61}" destId="{A5527B1C-6030-406B-BF35-02C320034251}" srcOrd="0" destOrd="0" presId="urn:microsoft.com/office/officeart/2005/8/layout/radial4"/>
    <dgm:cxn modelId="{EC135C81-E712-479E-87CF-2694FEDD2785}" type="presOf" srcId="{5E88B34E-80E5-401A-A315-3AD9F650A6E9}" destId="{CA4D321B-6AE7-4924-900E-9D351D4584A1}" srcOrd="0" destOrd="0" presId="urn:microsoft.com/office/officeart/2005/8/layout/radial4"/>
    <dgm:cxn modelId="{C7629D8A-8378-4D84-A45F-C56EE251CB90}" type="presOf" srcId="{0A129707-32C2-498A-996F-C24C49E99CFA}" destId="{3EE03808-92DC-40E1-BCA5-0A4836274683}" srcOrd="0" destOrd="0" presId="urn:microsoft.com/office/officeart/2005/8/layout/radial4"/>
    <dgm:cxn modelId="{563A3796-8EE1-4AD3-919C-4161036524B4}" srcId="{0EF8A32B-F444-4A3F-BAA6-543468FAD03C}" destId="{6EFF6EB8-2817-4F17-9A01-8E9360E1DB00}" srcOrd="1" destOrd="0" parTransId="{D653F49D-5AA9-4132-A942-A8E77101956A}" sibTransId="{F51F210A-FF27-45F8-8235-3001308F4F9B}"/>
    <dgm:cxn modelId="{B9F62A9C-1A40-4F19-8D56-B93C993291A5}" type="presOf" srcId="{2E78EC22-5318-48AA-8D49-CEE22A84FCD7}" destId="{54C84C10-B8F8-46CA-A660-7669BFE7501A}" srcOrd="0" destOrd="0" presId="urn:microsoft.com/office/officeart/2005/8/layout/radial4"/>
    <dgm:cxn modelId="{9645D9AA-6954-480E-A463-47EAADE3568F}" type="presOf" srcId="{60D9C800-1FE4-4079-8436-22FD37F0A518}" destId="{35596493-CF49-46A5-A66D-6AB2C387BF67}" srcOrd="0" destOrd="0" presId="urn:microsoft.com/office/officeart/2005/8/layout/radial4"/>
    <dgm:cxn modelId="{A61FACB1-8762-42DF-9B62-2BC6A4F56923}" srcId="{0EF8A32B-F444-4A3F-BAA6-543468FAD03C}" destId="{E8EFF059-DA5B-449A-853F-A915A7DDCD87}" srcOrd="4" destOrd="0" parTransId="{B2E466B4-DF4B-4D86-B8DA-EC925E037E61}" sibTransId="{9BB3C2B7-2184-404F-8176-9F2B1045C5C0}"/>
    <dgm:cxn modelId="{5EF710D2-7CFB-4CC5-91FD-EAA01E6E8A6A}" type="presOf" srcId="{BF1D1550-CF52-498A-B27F-B7251FE9809E}" destId="{5E7ED29D-CB61-4F4F-A6E9-E342FF2B3C60}" srcOrd="0" destOrd="0" presId="urn:microsoft.com/office/officeart/2005/8/layout/radial4"/>
    <dgm:cxn modelId="{6920E9D8-C5C2-4339-9493-D39D03CFE706}" type="presOf" srcId="{D653F49D-5AA9-4132-A942-A8E77101956A}" destId="{4A23CBC4-694F-4ABC-A611-7078363AA588}" srcOrd="0" destOrd="0" presId="urn:microsoft.com/office/officeart/2005/8/layout/radial4"/>
    <dgm:cxn modelId="{8A9129E5-5582-4472-A386-BDF7B3E1B65C}" srcId="{0EF8A32B-F444-4A3F-BAA6-543468FAD03C}" destId="{A3A410BA-D14F-448B-B03A-233EDFEE6853}" srcOrd="2" destOrd="0" parTransId="{B2C45C56-317F-4304-A30B-B895E1F7CD5A}" sibTransId="{6B5AE855-E306-44A3-BE9F-A55523A90765}"/>
    <dgm:cxn modelId="{AAFA09E9-A8AF-4823-A497-0120F33869E1}" srcId="{0EF8A32B-F444-4A3F-BAA6-543468FAD03C}" destId="{2E78EC22-5318-48AA-8D49-CEE22A84FCD7}" srcOrd="6" destOrd="0" parTransId="{BD8FCA2D-CB4C-4B64-A666-EDB4226BB98F}" sibTransId="{92B74BFD-79D9-4043-BCB8-B28DA88F6FDD}"/>
    <dgm:cxn modelId="{873800EF-E1FC-4F75-89B7-A41B44057CBD}" type="presOf" srcId="{0EF8A32B-F444-4A3F-BAA6-543468FAD03C}" destId="{A484CDCE-1E9D-4D9A-9504-FE48007E3329}" srcOrd="0" destOrd="0" presId="urn:microsoft.com/office/officeart/2005/8/layout/radial4"/>
    <dgm:cxn modelId="{032EBDF8-C6BB-4063-BD7E-009C1D5A41F6}" type="presOf" srcId="{514CE6E4-422D-4728-97AE-F40A81B5ECA2}" destId="{49566037-81E7-4552-8F29-24280B410124}" srcOrd="0" destOrd="0" presId="urn:microsoft.com/office/officeart/2005/8/layout/radial4"/>
    <dgm:cxn modelId="{3434F825-59D2-4502-BAC9-BFACEB17229A}" type="presParOf" srcId="{5E7ED29D-CB61-4F4F-A6E9-E342FF2B3C60}" destId="{A484CDCE-1E9D-4D9A-9504-FE48007E3329}" srcOrd="0" destOrd="0" presId="urn:microsoft.com/office/officeart/2005/8/layout/radial4"/>
    <dgm:cxn modelId="{28BA37A3-967A-42B0-8D00-9F6E9FAC32DA}" type="presParOf" srcId="{5E7ED29D-CB61-4F4F-A6E9-E342FF2B3C60}" destId="{F02C7657-539D-4B1C-9AA0-ED5BA5233C2A}" srcOrd="1" destOrd="0" presId="urn:microsoft.com/office/officeart/2005/8/layout/radial4"/>
    <dgm:cxn modelId="{63496BAE-65C1-4ED3-AE76-B57A0D56441F}" type="presParOf" srcId="{5E7ED29D-CB61-4F4F-A6E9-E342FF2B3C60}" destId="{35596493-CF49-46A5-A66D-6AB2C387BF67}" srcOrd="2" destOrd="0" presId="urn:microsoft.com/office/officeart/2005/8/layout/radial4"/>
    <dgm:cxn modelId="{E957EC13-BB43-44B0-AF8B-FCCB71BC3DB0}" type="presParOf" srcId="{5E7ED29D-CB61-4F4F-A6E9-E342FF2B3C60}" destId="{4A23CBC4-694F-4ABC-A611-7078363AA588}" srcOrd="3" destOrd="0" presId="urn:microsoft.com/office/officeart/2005/8/layout/radial4"/>
    <dgm:cxn modelId="{3AC3E0E1-2EA9-4F99-99C5-4BF1E72BD117}" type="presParOf" srcId="{5E7ED29D-CB61-4F4F-A6E9-E342FF2B3C60}" destId="{3F4296A2-1D24-46B3-9B09-D5304F75051F}" srcOrd="4" destOrd="0" presId="urn:microsoft.com/office/officeart/2005/8/layout/radial4"/>
    <dgm:cxn modelId="{46F2B74A-5B03-4965-8A1D-8C3AAB16ACE5}" type="presParOf" srcId="{5E7ED29D-CB61-4F4F-A6E9-E342FF2B3C60}" destId="{34A48284-6909-41A9-8BA8-F4BC59BDAC6D}" srcOrd="5" destOrd="0" presId="urn:microsoft.com/office/officeart/2005/8/layout/radial4"/>
    <dgm:cxn modelId="{D37DC25B-3A6B-4CD4-A226-17079DE8560F}" type="presParOf" srcId="{5E7ED29D-CB61-4F4F-A6E9-E342FF2B3C60}" destId="{EAF2F4B4-4B94-47C8-972F-68855C1B7128}" srcOrd="6" destOrd="0" presId="urn:microsoft.com/office/officeart/2005/8/layout/radial4"/>
    <dgm:cxn modelId="{AC47EDDD-479E-4D90-8EFD-D433085EDE5E}" type="presParOf" srcId="{5E7ED29D-CB61-4F4F-A6E9-E342FF2B3C60}" destId="{CA4D321B-6AE7-4924-900E-9D351D4584A1}" srcOrd="7" destOrd="0" presId="urn:microsoft.com/office/officeart/2005/8/layout/radial4"/>
    <dgm:cxn modelId="{4A85FF6F-F352-45BF-8BDA-C1749A341774}" type="presParOf" srcId="{5E7ED29D-CB61-4F4F-A6E9-E342FF2B3C60}" destId="{C9C5EEEB-611E-4614-8811-B2027E63FC4C}" srcOrd="8" destOrd="0" presId="urn:microsoft.com/office/officeart/2005/8/layout/radial4"/>
    <dgm:cxn modelId="{FF1B939D-F181-48B7-A22F-DCAB1B920131}" type="presParOf" srcId="{5E7ED29D-CB61-4F4F-A6E9-E342FF2B3C60}" destId="{A5527B1C-6030-406B-BF35-02C320034251}" srcOrd="9" destOrd="0" presId="urn:microsoft.com/office/officeart/2005/8/layout/radial4"/>
    <dgm:cxn modelId="{8D169FA7-33D9-409A-8AA5-FE8B01A46AC4}" type="presParOf" srcId="{5E7ED29D-CB61-4F4F-A6E9-E342FF2B3C60}" destId="{8E2F7385-38F6-4E5D-A702-7C0CB86D9ED0}" srcOrd="10" destOrd="0" presId="urn:microsoft.com/office/officeart/2005/8/layout/radial4"/>
    <dgm:cxn modelId="{D2B95D50-6F43-4872-AF3C-11CB3E206115}" type="presParOf" srcId="{5E7ED29D-CB61-4F4F-A6E9-E342FF2B3C60}" destId="{3EE03808-92DC-40E1-BCA5-0A4836274683}" srcOrd="11" destOrd="0" presId="urn:microsoft.com/office/officeart/2005/8/layout/radial4"/>
    <dgm:cxn modelId="{670B3D0D-EC58-4432-A1E9-CB9B300F4CE4}" type="presParOf" srcId="{5E7ED29D-CB61-4F4F-A6E9-E342FF2B3C60}" destId="{49566037-81E7-4552-8F29-24280B410124}" srcOrd="12" destOrd="0" presId="urn:microsoft.com/office/officeart/2005/8/layout/radial4"/>
    <dgm:cxn modelId="{B3C6E135-6A00-4F26-B686-33C8C09420C2}" type="presParOf" srcId="{5E7ED29D-CB61-4F4F-A6E9-E342FF2B3C60}" destId="{85E96589-29A8-44F5-8084-180DF99645C7}" srcOrd="13" destOrd="0" presId="urn:microsoft.com/office/officeart/2005/8/layout/radial4"/>
    <dgm:cxn modelId="{A1820017-4CB6-4F45-8892-114C2B59BF38}" type="presParOf" srcId="{5E7ED29D-CB61-4F4F-A6E9-E342FF2B3C60}" destId="{54C84C10-B8F8-46CA-A660-7669BFE7501A}" srcOrd="14" destOrd="0" presId="urn:microsoft.com/office/officeart/2005/8/layout/radial4"/>
  </dgm:cxnLst>
  <dgm:bg>
    <a:noFill/>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C4B65B8-43BF-4726-8892-5F768B581837}" type="doc">
      <dgm:prSet loTypeId="urn:microsoft.com/office/officeart/2005/8/layout/process2" loCatId="process" qsTypeId="urn:microsoft.com/office/officeart/2005/8/quickstyle/simple2" qsCatId="simple" csTypeId="urn:microsoft.com/office/officeart/2005/8/colors/colorful1" csCatId="colorful" phldr="1"/>
      <dgm:spPr/>
    </dgm:pt>
    <dgm:pt modelId="{3F21776D-39B0-4735-BB37-2F14CE350D22}">
      <dgm:prSet phldrT="[Text]" custT="1"/>
      <dgm:spPr/>
      <dgm:t>
        <a:bodyPr/>
        <a:lstStyle/>
        <a:p>
          <a:r>
            <a:rPr lang="en-US" sz="2000" b="1">
              <a:solidFill>
                <a:schemeClr val="tx1"/>
              </a:solidFill>
              <a:latin typeface="Arial" panose="020B0604020202020204" pitchFamily="34" charset="0"/>
              <a:cs typeface="Arial" panose="020B0604020202020204" pitchFamily="34" charset="0"/>
            </a:rPr>
            <a:t>Data Collection</a:t>
          </a:r>
          <a:endParaRPr lang="en-US" sz="2000" b="1" dirty="0">
            <a:solidFill>
              <a:schemeClr val="tx1"/>
            </a:solidFill>
            <a:latin typeface="Arial" panose="020B0604020202020204" pitchFamily="34" charset="0"/>
            <a:cs typeface="Arial" panose="020B0604020202020204" pitchFamily="34" charset="0"/>
          </a:endParaRPr>
        </a:p>
      </dgm:t>
    </dgm:pt>
    <dgm:pt modelId="{EA16761C-4D9F-47B8-B799-FD62EE741405}" type="parTrans" cxnId="{211AB790-0C0F-4AD0-A770-2E438FEE459C}">
      <dgm:prSet/>
      <dgm:spPr/>
      <dgm:t>
        <a:bodyPr/>
        <a:lstStyle/>
        <a:p>
          <a:endParaRPr lang="en-US" sz="2000" b="1">
            <a:solidFill>
              <a:schemeClr val="tx1"/>
            </a:solidFill>
            <a:latin typeface="Arial" panose="020B0604020202020204" pitchFamily="34" charset="0"/>
            <a:cs typeface="Arial" panose="020B0604020202020204" pitchFamily="34" charset="0"/>
          </a:endParaRPr>
        </a:p>
      </dgm:t>
    </dgm:pt>
    <dgm:pt modelId="{ABC4BD86-AC2C-4855-AEBC-B31C08B4D42B}" type="sibTrans" cxnId="{211AB790-0C0F-4AD0-A770-2E438FEE459C}">
      <dgm:prSet custT="1"/>
      <dgm:spPr/>
      <dgm:t>
        <a:bodyPr/>
        <a:lstStyle/>
        <a:p>
          <a:endParaRPr lang="en-US" sz="1200" b="1">
            <a:solidFill>
              <a:schemeClr val="tx1"/>
            </a:solidFill>
            <a:latin typeface="Arial" panose="020B0604020202020204" pitchFamily="34" charset="0"/>
            <a:cs typeface="Arial" panose="020B0604020202020204" pitchFamily="34" charset="0"/>
          </a:endParaRPr>
        </a:p>
      </dgm:t>
    </dgm:pt>
    <dgm:pt modelId="{805E91C9-BCE0-4AF3-92BC-F3839A3824D5}">
      <dgm:prSet phldrT="[Text]" custT="1"/>
      <dgm:spPr/>
      <dgm:t>
        <a:bodyPr/>
        <a:lstStyle/>
        <a:p>
          <a:r>
            <a:rPr lang="en-US" sz="2000" b="1">
              <a:solidFill>
                <a:schemeClr val="tx1"/>
              </a:solidFill>
              <a:latin typeface="Arial" panose="020B0604020202020204" pitchFamily="34" charset="0"/>
              <a:cs typeface="Arial" panose="020B0604020202020204" pitchFamily="34" charset="0"/>
            </a:rPr>
            <a:t>Data Storage</a:t>
          </a:r>
          <a:endParaRPr lang="en-US" sz="2000" b="1" dirty="0">
            <a:solidFill>
              <a:schemeClr val="tx1"/>
            </a:solidFill>
            <a:latin typeface="Arial" panose="020B0604020202020204" pitchFamily="34" charset="0"/>
            <a:cs typeface="Arial" panose="020B0604020202020204" pitchFamily="34" charset="0"/>
          </a:endParaRPr>
        </a:p>
      </dgm:t>
    </dgm:pt>
    <dgm:pt modelId="{7EF2AF3A-3AB6-4041-A6D2-B74C24C0613E}" type="parTrans" cxnId="{7BEF79DE-C8BB-48CF-8351-0D42E4C037E5}">
      <dgm:prSet/>
      <dgm:spPr/>
      <dgm:t>
        <a:bodyPr/>
        <a:lstStyle/>
        <a:p>
          <a:endParaRPr lang="en-US" sz="2000" b="1">
            <a:solidFill>
              <a:schemeClr val="tx1"/>
            </a:solidFill>
            <a:latin typeface="Arial" panose="020B0604020202020204" pitchFamily="34" charset="0"/>
            <a:cs typeface="Arial" panose="020B0604020202020204" pitchFamily="34" charset="0"/>
          </a:endParaRPr>
        </a:p>
      </dgm:t>
    </dgm:pt>
    <dgm:pt modelId="{C31689D3-8C9A-422D-B7C4-6772E875C00C}" type="sibTrans" cxnId="{7BEF79DE-C8BB-48CF-8351-0D42E4C037E5}">
      <dgm:prSet custT="1"/>
      <dgm:spPr/>
      <dgm:t>
        <a:bodyPr/>
        <a:lstStyle/>
        <a:p>
          <a:endParaRPr lang="en-US" sz="1200" b="1">
            <a:solidFill>
              <a:schemeClr val="tx1"/>
            </a:solidFill>
            <a:latin typeface="Arial" panose="020B0604020202020204" pitchFamily="34" charset="0"/>
            <a:cs typeface="Arial" panose="020B0604020202020204" pitchFamily="34" charset="0"/>
          </a:endParaRPr>
        </a:p>
      </dgm:t>
    </dgm:pt>
    <dgm:pt modelId="{D0501A0B-9B81-4AA0-AFAB-32422BADBFDA}">
      <dgm:prSet phldrT="[Text]" custT="1"/>
      <dgm:spPr/>
      <dgm:t>
        <a:bodyPr/>
        <a:lstStyle/>
        <a:p>
          <a:r>
            <a:rPr lang="en-US" sz="2000" b="1">
              <a:solidFill>
                <a:schemeClr val="tx1"/>
              </a:solidFill>
              <a:latin typeface="Arial" panose="020B0604020202020204" pitchFamily="34" charset="0"/>
              <a:cs typeface="Arial" panose="020B0604020202020204" pitchFamily="34" charset="0"/>
            </a:rPr>
            <a:t>Data Manipulation</a:t>
          </a:r>
          <a:endParaRPr lang="en-US" sz="2000" b="1" dirty="0">
            <a:solidFill>
              <a:schemeClr val="tx1"/>
            </a:solidFill>
            <a:latin typeface="Arial" panose="020B0604020202020204" pitchFamily="34" charset="0"/>
            <a:cs typeface="Arial" panose="020B0604020202020204" pitchFamily="34" charset="0"/>
          </a:endParaRPr>
        </a:p>
      </dgm:t>
    </dgm:pt>
    <dgm:pt modelId="{30755628-C9A0-4431-9BCA-255DE9A91631}" type="parTrans" cxnId="{38E2BC10-92D9-4DB2-84EF-F980529D97EB}">
      <dgm:prSet/>
      <dgm:spPr/>
      <dgm:t>
        <a:bodyPr/>
        <a:lstStyle/>
        <a:p>
          <a:endParaRPr lang="en-US" sz="2000" b="1">
            <a:solidFill>
              <a:schemeClr val="tx1"/>
            </a:solidFill>
            <a:latin typeface="Arial" panose="020B0604020202020204" pitchFamily="34" charset="0"/>
            <a:cs typeface="Arial" panose="020B0604020202020204" pitchFamily="34" charset="0"/>
          </a:endParaRPr>
        </a:p>
      </dgm:t>
    </dgm:pt>
    <dgm:pt modelId="{34F90737-F360-4371-AC61-9303AB983BE4}" type="sibTrans" cxnId="{38E2BC10-92D9-4DB2-84EF-F980529D97EB}">
      <dgm:prSet custT="1"/>
      <dgm:spPr/>
      <dgm:t>
        <a:bodyPr/>
        <a:lstStyle/>
        <a:p>
          <a:endParaRPr lang="en-US" sz="1200" b="1">
            <a:solidFill>
              <a:schemeClr val="tx1"/>
            </a:solidFill>
            <a:latin typeface="Arial" panose="020B0604020202020204" pitchFamily="34" charset="0"/>
            <a:cs typeface="Arial" panose="020B0604020202020204" pitchFamily="34" charset="0"/>
          </a:endParaRPr>
        </a:p>
      </dgm:t>
    </dgm:pt>
    <dgm:pt modelId="{46B75DBC-4249-4833-9E7E-9DCF45205B88}">
      <dgm:prSet phldrT="[Text]" custT="1"/>
      <dgm:spPr/>
      <dgm:t>
        <a:bodyPr/>
        <a:lstStyle/>
        <a:p>
          <a:r>
            <a:rPr lang="en-US" sz="2000" b="1">
              <a:solidFill>
                <a:schemeClr val="tx1"/>
              </a:solidFill>
              <a:latin typeface="Arial" panose="020B0604020202020204" pitchFamily="34" charset="0"/>
              <a:cs typeface="Arial" panose="020B0604020202020204" pitchFamily="34" charset="0"/>
            </a:rPr>
            <a:t>Data Aggregation</a:t>
          </a:r>
          <a:endParaRPr lang="en-US" sz="2000" b="1" dirty="0">
            <a:solidFill>
              <a:schemeClr val="tx1"/>
            </a:solidFill>
            <a:latin typeface="Arial" panose="020B0604020202020204" pitchFamily="34" charset="0"/>
            <a:cs typeface="Arial" panose="020B0604020202020204" pitchFamily="34" charset="0"/>
          </a:endParaRPr>
        </a:p>
      </dgm:t>
    </dgm:pt>
    <dgm:pt modelId="{4EB30207-EE9C-4B1C-AC76-E567894EC035}" type="parTrans" cxnId="{4743B142-C011-4F2E-9B5B-8270FD67A726}">
      <dgm:prSet/>
      <dgm:spPr/>
      <dgm:t>
        <a:bodyPr/>
        <a:lstStyle/>
        <a:p>
          <a:endParaRPr lang="en-US" sz="2000" b="1">
            <a:solidFill>
              <a:schemeClr val="tx1"/>
            </a:solidFill>
            <a:latin typeface="Arial" panose="020B0604020202020204" pitchFamily="34" charset="0"/>
            <a:cs typeface="Arial" panose="020B0604020202020204" pitchFamily="34" charset="0"/>
          </a:endParaRPr>
        </a:p>
      </dgm:t>
    </dgm:pt>
    <dgm:pt modelId="{F4A76B87-ADFE-431E-BCB0-0D4C78F1C352}" type="sibTrans" cxnId="{4743B142-C011-4F2E-9B5B-8270FD67A726}">
      <dgm:prSet custT="1"/>
      <dgm:spPr/>
      <dgm:t>
        <a:bodyPr/>
        <a:lstStyle/>
        <a:p>
          <a:endParaRPr lang="en-US" sz="1200" b="1">
            <a:solidFill>
              <a:schemeClr val="tx1"/>
            </a:solidFill>
            <a:latin typeface="Arial" panose="020B0604020202020204" pitchFamily="34" charset="0"/>
            <a:cs typeface="Arial" panose="020B0604020202020204" pitchFamily="34" charset="0"/>
          </a:endParaRPr>
        </a:p>
      </dgm:t>
    </dgm:pt>
    <dgm:pt modelId="{AC07BC38-0DB5-4F02-9AB1-491E91C71EE3}">
      <dgm:prSet phldrT="[Text]" custT="1"/>
      <dgm:spPr/>
      <dgm:t>
        <a:bodyPr/>
        <a:lstStyle/>
        <a:p>
          <a:r>
            <a:rPr lang="en-US" sz="2000" b="1">
              <a:solidFill>
                <a:schemeClr val="tx1"/>
              </a:solidFill>
              <a:latin typeface="Arial" panose="020B0604020202020204" pitchFamily="34" charset="0"/>
              <a:cs typeface="Arial" panose="020B0604020202020204" pitchFamily="34" charset="0"/>
            </a:rPr>
            <a:t>Data Dissemination</a:t>
          </a:r>
          <a:endParaRPr lang="en-US" sz="2000" b="1" dirty="0">
            <a:solidFill>
              <a:schemeClr val="tx1"/>
            </a:solidFill>
            <a:latin typeface="Arial" panose="020B0604020202020204" pitchFamily="34" charset="0"/>
            <a:cs typeface="Arial" panose="020B0604020202020204" pitchFamily="34" charset="0"/>
          </a:endParaRPr>
        </a:p>
      </dgm:t>
    </dgm:pt>
    <dgm:pt modelId="{818D47D5-F1FC-4650-86EE-0CE05AFEC22B}" type="parTrans" cxnId="{67E619D6-DA4F-4CD4-8E60-59CC353A5556}">
      <dgm:prSet/>
      <dgm:spPr/>
      <dgm:t>
        <a:bodyPr/>
        <a:lstStyle/>
        <a:p>
          <a:endParaRPr lang="en-US" sz="2000" b="1">
            <a:solidFill>
              <a:schemeClr val="tx1"/>
            </a:solidFill>
            <a:latin typeface="Arial" panose="020B0604020202020204" pitchFamily="34" charset="0"/>
            <a:cs typeface="Arial" panose="020B0604020202020204" pitchFamily="34" charset="0"/>
          </a:endParaRPr>
        </a:p>
      </dgm:t>
    </dgm:pt>
    <dgm:pt modelId="{91FBE77D-6CED-4316-A798-2B45FB29CE9F}" type="sibTrans" cxnId="{67E619D6-DA4F-4CD4-8E60-59CC353A5556}">
      <dgm:prSet custT="1"/>
      <dgm:spPr/>
      <dgm:t>
        <a:bodyPr/>
        <a:lstStyle/>
        <a:p>
          <a:endParaRPr lang="en-US" sz="1200" b="1">
            <a:solidFill>
              <a:schemeClr val="tx1"/>
            </a:solidFill>
            <a:latin typeface="Arial" panose="020B0604020202020204" pitchFamily="34" charset="0"/>
            <a:cs typeface="Arial" panose="020B0604020202020204" pitchFamily="34" charset="0"/>
          </a:endParaRPr>
        </a:p>
      </dgm:t>
    </dgm:pt>
    <dgm:pt modelId="{24E83829-7269-4F14-930D-5FDC50477CD8}">
      <dgm:prSet phldrT="[Text]" custT="1"/>
      <dgm:spPr/>
      <dgm:t>
        <a:bodyPr/>
        <a:lstStyle/>
        <a:p>
          <a:r>
            <a:rPr lang="en-US" sz="2000" b="1" dirty="0">
              <a:solidFill>
                <a:schemeClr val="tx1"/>
              </a:solidFill>
              <a:latin typeface="Arial" panose="020B0604020202020204" pitchFamily="34" charset="0"/>
              <a:cs typeface="Arial" panose="020B0604020202020204" pitchFamily="34" charset="0"/>
            </a:rPr>
            <a:t>Data Management</a:t>
          </a:r>
        </a:p>
      </dgm:t>
    </dgm:pt>
    <dgm:pt modelId="{E371880E-B3D6-4D76-8A0D-AE53AB1DDAA0}" type="parTrans" cxnId="{73FE6FDB-1BE7-4622-B943-73BFF8BECAA2}">
      <dgm:prSet/>
      <dgm:spPr/>
      <dgm:t>
        <a:bodyPr/>
        <a:lstStyle/>
        <a:p>
          <a:endParaRPr lang="en-US" sz="2000" b="1">
            <a:solidFill>
              <a:schemeClr val="tx1"/>
            </a:solidFill>
            <a:latin typeface="Arial" panose="020B0604020202020204" pitchFamily="34" charset="0"/>
            <a:cs typeface="Arial" panose="020B0604020202020204" pitchFamily="34" charset="0"/>
          </a:endParaRPr>
        </a:p>
      </dgm:t>
    </dgm:pt>
    <dgm:pt modelId="{4B195526-738D-4F5A-9AF2-ECCE50D7D6FB}" type="sibTrans" cxnId="{73FE6FDB-1BE7-4622-B943-73BFF8BECAA2}">
      <dgm:prSet/>
      <dgm:spPr/>
      <dgm:t>
        <a:bodyPr/>
        <a:lstStyle/>
        <a:p>
          <a:endParaRPr lang="en-US" sz="2000" b="1">
            <a:solidFill>
              <a:schemeClr val="tx1"/>
            </a:solidFill>
            <a:latin typeface="Arial" panose="020B0604020202020204" pitchFamily="34" charset="0"/>
            <a:cs typeface="Arial" panose="020B0604020202020204" pitchFamily="34" charset="0"/>
          </a:endParaRPr>
        </a:p>
      </dgm:t>
    </dgm:pt>
    <dgm:pt modelId="{024E4EB3-63AE-4938-9A38-41B365E84712}" type="pres">
      <dgm:prSet presAssocID="{0C4B65B8-43BF-4726-8892-5F768B581837}" presName="linearFlow" presStyleCnt="0">
        <dgm:presLayoutVars>
          <dgm:resizeHandles val="exact"/>
        </dgm:presLayoutVars>
      </dgm:prSet>
      <dgm:spPr/>
    </dgm:pt>
    <dgm:pt modelId="{904A539A-1121-4382-8C35-D102B2D412AC}" type="pres">
      <dgm:prSet presAssocID="{3F21776D-39B0-4735-BB37-2F14CE350D22}" presName="node" presStyleLbl="node1" presStyleIdx="0" presStyleCnt="6">
        <dgm:presLayoutVars>
          <dgm:bulletEnabled val="1"/>
        </dgm:presLayoutVars>
      </dgm:prSet>
      <dgm:spPr/>
    </dgm:pt>
    <dgm:pt modelId="{93EBF304-0BE2-43B6-956D-642447900196}" type="pres">
      <dgm:prSet presAssocID="{ABC4BD86-AC2C-4855-AEBC-B31C08B4D42B}" presName="sibTrans" presStyleLbl="sibTrans2D1" presStyleIdx="0" presStyleCnt="5"/>
      <dgm:spPr/>
    </dgm:pt>
    <dgm:pt modelId="{9466A8F4-3BBC-4B0F-86B9-42AC5AA04AD7}" type="pres">
      <dgm:prSet presAssocID="{ABC4BD86-AC2C-4855-AEBC-B31C08B4D42B}" presName="connectorText" presStyleLbl="sibTrans2D1" presStyleIdx="0" presStyleCnt="5"/>
      <dgm:spPr/>
    </dgm:pt>
    <dgm:pt modelId="{F8DC5AB0-3D21-404F-97CB-8D617C1C068E}" type="pres">
      <dgm:prSet presAssocID="{805E91C9-BCE0-4AF3-92BC-F3839A3824D5}" presName="node" presStyleLbl="node1" presStyleIdx="1" presStyleCnt="6">
        <dgm:presLayoutVars>
          <dgm:bulletEnabled val="1"/>
        </dgm:presLayoutVars>
      </dgm:prSet>
      <dgm:spPr/>
    </dgm:pt>
    <dgm:pt modelId="{36B5D53D-F422-49D2-83D4-47B0A4E9D5CE}" type="pres">
      <dgm:prSet presAssocID="{C31689D3-8C9A-422D-B7C4-6772E875C00C}" presName="sibTrans" presStyleLbl="sibTrans2D1" presStyleIdx="1" presStyleCnt="5"/>
      <dgm:spPr/>
    </dgm:pt>
    <dgm:pt modelId="{EC1F58AF-B365-4768-8263-BDB7E84850C0}" type="pres">
      <dgm:prSet presAssocID="{C31689D3-8C9A-422D-B7C4-6772E875C00C}" presName="connectorText" presStyleLbl="sibTrans2D1" presStyleIdx="1" presStyleCnt="5"/>
      <dgm:spPr/>
    </dgm:pt>
    <dgm:pt modelId="{0B3CD409-F814-4E41-AA20-A8B0DF2F7BFC}" type="pres">
      <dgm:prSet presAssocID="{46B75DBC-4249-4833-9E7E-9DCF45205B88}" presName="node" presStyleLbl="node1" presStyleIdx="2" presStyleCnt="6">
        <dgm:presLayoutVars>
          <dgm:bulletEnabled val="1"/>
        </dgm:presLayoutVars>
      </dgm:prSet>
      <dgm:spPr/>
    </dgm:pt>
    <dgm:pt modelId="{6C586660-2B87-419F-BBD3-ED954E5F2391}" type="pres">
      <dgm:prSet presAssocID="{F4A76B87-ADFE-431E-BCB0-0D4C78F1C352}" presName="sibTrans" presStyleLbl="sibTrans2D1" presStyleIdx="2" presStyleCnt="5"/>
      <dgm:spPr/>
    </dgm:pt>
    <dgm:pt modelId="{95A6A2BF-CABD-43CF-9108-C133B81A7E28}" type="pres">
      <dgm:prSet presAssocID="{F4A76B87-ADFE-431E-BCB0-0D4C78F1C352}" presName="connectorText" presStyleLbl="sibTrans2D1" presStyleIdx="2" presStyleCnt="5"/>
      <dgm:spPr/>
    </dgm:pt>
    <dgm:pt modelId="{614ABA0F-6EAF-4577-BDA2-1943CBDB7336}" type="pres">
      <dgm:prSet presAssocID="{D0501A0B-9B81-4AA0-AFAB-32422BADBFDA}" presName="node" presStyleLbl="node1" presStyleIdx="3" presStyleCnt="6">
        <dgm:presLayoutVars>
          <dgm:bulletEnabled val="1"/>
        </dgm:presLayoutVars>
      </dgm:prSet>
      <dgm:spPr/>
    </dgm:pt>
    <dgm:pt modelId="{ADB392F4-5D8A-406B-8A07-0BB766C8DBA3}" type="pres">
      <dgm:prSet presAssocID="{34F90737-F360-4371-AC61-9303AB983BE4}" presName="sibTrans" presStyleLbl="sibTrans2D1" presStyleIdx="3" presStyleCnt="5"/>
      <dgm:spPr/>
    </dgm:pt>
    <dgm:pt modelId="{B4ECA595-BA82-4C3E-B458-D3AA253381C4}" type="pres">
      <dgm:prSet presAssocID="{34F90737-F360-4371-AC61-9303AB983BE4}" presName="connectorText" presStyleLbl="sibTrans2D1" presStyleIdx="3" presStyleCnt="5"/>
      <dgm:spPr/>
    </dgm:pt>
    <dgm:pt modelId="{9683BEEF-B726-4B20-BB17-540D7850F686}" type="pres">
      <dgm:prSet presAssocID="{AC07BC38-0DB5-4F02-9AB1-491E91C71EE3}" presName="node" presStyleLbl="node1" presStyleIdx="4" presStyleCnt="6">
        <dgm:presLayoutVars>
          <dgm:bulletEnabled val="1"/>
        </dgm:presLayoutVars>
      </dgm:prSet>
      <dgm:spPr/>
    </dgm:pt>
    <dgm:pt modelId="{2A1DCA01-5F63-4ED5-802B-9D012D85FF03}" type="pres">
      <dgm:prSet presAssocID="{91FBE77D-6CED-4316-A798-2B45FB29CE9F}" presName="sibTrans" presStyleLbl="sibTrans2D1" presStyleIdx="4" presStyleCnt="5"/>
      <dgm:spPr/>
    </dgm:pt>
    <dgm:pt modelId="{269E2229-2C20-4C83-AA09-3A5CD85D1BDC}" type="pres">
      <dgm:prSet presAssocID="{91FBE77D-6CED-4316-A798-2B45FB29CE9F}" presName="connectorText" presStyleLbl="sibTrans2D1" presStyleIdx="4" presStyleCnt="5"/>
      <dgm:spPr/>
    </dgm:pt>
    <dgm:pt modelId="{47F426D7-CBC4-4200-9349-A6C7E3158AD0}" type="pres">
      <dgm:prSet presAssocID="{24E83829-7269-4F14-930D-5FDC50477CD8}" presName="node" presStyleLbl="node1" presStyleIdx="5" presStyleCnt="6">
        <dgm:presLayoutVars>
          <dgm:bulletEnabled val="1"/>
        </dgm:presLayoutVars>
      </dgm:prSet>
      <dgm:spPr/>
    </dgm:pt>
  </dgm:ptLst>
  <dgm:cxnLst>
    <dgm:cxn modelId="{A32DE904-2F4F-4EB6-9A02-6CA9F654184B}" type="presOf" srcId="{91FBE77D-6CED-4316-A798-2B45FB29CE9F}" destId="{2A1DCA01-5F63-4ED5-802B-9D012D85FF03}" srcOrd="0" destOrd="0" presId="urn:microsoft.com/office/officeart/2005/8/layout/process2"/>
    <dgm:cxn modelId="{38E2BC10-92D9-4DB2-84EF-F980529D97EB}" srcId="{0C4B65B8-43BF-4726-8892-5F768B581837}" destId="{D0501A0B-9B81-4AA0-AFAB-32422BADBFDA}" srcOrd="3" destOrd="0" parTransId="{30755628-C9A0-4431-9BCA-255DE9A91631}" sibTransId="{34F90737-F360-4371-AC61-9303AB983BE4}"/>
    <dgm:cxn modelId="{C56E4C25-C358-40BF-988A-AFDEAF52FECB}" type="presOf" srcId="{34F90737-F360-4371-AC61-9303AB983BE4}" destId="{ADB392F4-5D8A-406B-8A07-0BB766C8DBA3}" srcOrd="0" destOrd="0" presId="urn:microsoft.com/office/officeart/2005/8/layout/process2"/>
    <dgm:cxn modelId="{DAC6672A-35E9-41C4-96FB-FAB5C771E2CF}" type="presOf" srcId="{3F21776D-39B0-4735-BB37-2F14CE350D22}" destId="{904A539A-1121-4382-8C35-D102B2D412AC}" srcOrd="0" destOrd="0" presId="urn:microsoft.com/office/officeart/2005/8/layout/process2"/>
    <dgm:cxn modelId="{396FD537-2298-46D4-BD97-D40ED785166E}" type="presOf" srcId="{24E83829-7269-4F14-930D-5FDC50477CD8}" destId="{47F426D7-CBC4-4200-9349-A6C7E3158AD0}" srcOrd="0" destOrd="0" presId="urn:microsoft.com/office/officeart/2005/8/layout/process2"/>
    <dgm:cxn modelId="{4E8D9B3D-84A1-4F22-9047-40148B3EF827}" type="presOf" srcId="{ABC4BD86-AC2C-4855-AEBC-B31C08B4D42B}" destId="{9466A8F4-3BBC-4B0F-86B9-42AC5AA04AD7}" srcOrd="1" destOrd="0" presId="urn:microsoft.com/office/officeart/2005/8/layout/process2"/>
    <dgm:cxn modelId="{4743B142-C011-4F2E-9B5B-8270FD67A726}" srcId="{0C4B65B8-43BF-4726-8892-5F768B581837}" destId="{46B75DBC-4249-4833-9E7E-9DCF45205B88}" srcOrd="2" destOrd="0" parTransId="{4EB30207-EE9C-4B1C-AC76-E567894EC035}" sibTransId="{F4A76B87-ADFE-431E-BCB0-0D4C78F1C352}"/>
    <dgm:cxn modelId="{AA90CE63-BCB6-4FF2-BA68-B8213F6BF9C2}" type="presOf" srcId="{C31689D3-8C9A-422D-B7C4-6772E875C00C}" destId="{EC1F58AF-B365-4768-8263-BDB7E84850C0}" srcOrd="1" destOrd="0" presId="urn:microsoft.com/office/officeart/2005/8/layout/process2"/>
    <dgm:cxn modelId="{7229776C-6C6A-470E-BA96-34B4831EB95E}" type="presOf" srcId="{D0501A0B-9B81-4AA0-AFAB-32422BADBFDA}" destId="{614ABA0F-6EAF-4577-BDA2-1943CBDB7336}" srcOrd="0" destOrd="0" presId="urn:microsoft.com/office/officeart/2005/8/layout/process2"/>
    <dgm:cxn modelId="{21CA4950-E92E-408F-B226-10E07A7A312D}" type="presOf" srcId="{805E91C9-BCE0-4AF3-92BC-F3839A3824D5}" destId="{F8DC5AB0-3D21-404F-97CB-8D617C1C068E}" srcOrd="0" destOrd="0" presId="urn:microsoft.com/office/officeart/2005/8/layout/process2"/>
    <dgm:cxn modelId="{FCE6DE54-B007-40B8-B5B4-383D6F89397E}" type="presOf" srcId="{0C4B65B8-43BF-4726-8892-5F768B581837}" destId="{024E4EB3-63AE-4938-9A38-41B365E84712}" srcOrd="0" destOrd="0" presId="urn:microsoft.com/office/officeart/2005/8/layout/process2"/>
    <dgm:cxn modelId="{211AB790-0C0F-4AD0-A770-2E438FEE459C}" srcId="{0C4B65B8-43BF-4726-8892-5F768B581837}" destId="{3F21776D-39B0-4735-BB37-2F14CE350D22}" srcOrd="0" destOrd="0" parTransId="{EA16761C-4D9F-47B8-B799-FD62EE741405}" sibTransId="{ABC4BD86-AC2C-4855-AEBC-B31C08B4D42B}"/>
    <dgm:cxn modelId="{A114CF98-36D9-4F47-87B2-9BDDE22ED2EF}" type="presOf" srcId="{C31689D3-8C9A-422D-B7C4-6772E875C00C}" destId="{36B5D53D-F422-49D2-83D4-47B0A4E9D5CE}" srcOrd="0" destOrd="0" presId="urn:microsoft.com/office/officeart/2005/8/layout/process2"/>
    <dgm:cxn modelId="{B9CD2A99-5247-4245-834C-D8EB334E2FF8}" type="presOf" srcId="{46B75DBC-4249-4833-9E7E-9DCF45205B88}" destId="{0B3CD409-F814-4E41-AA20-A8B0DF2F7BFC}" srcOrd="0" destOrd="0" presId="urn:microsoft.com/office/officeart/2005/8/layout/process2"/>
    <dgm:cxn modelId="{C25707A6-092A-48FE-B7F4-502CFF969487}" type="presOf" srcId="{F4A76B87-ADFE-431E-BCB0-0D4C78F1C352}" destId="{6C586660-2B87-419F-BBD3-ED954E5F2391}" srcOrd="0" destOrd="0" presId="urn:microsoft.com/office/officeart/2005/8/layout/process2"/>
    <dgm:cxn modelId="{6579B0C0-124E-4D02-B9BD-ACAE33E3A932}" type="presOf" srcId="{ABC4BD86-AC2C-4855-AEBC-B31C08B4D42B}" destId="{93EBF304-0BE2-43B6-956D-642447900196}" srcOrd="0" destOrd="0" presId="urn:microsoft.com/office/officeart/2005/8/layout/process2"/>
    <dgm:cxn modelId="{67E619D6-DA4F-4CD4-8E60-59CC353A5556}" srcId="{0C4B65B8-43BF-4726-8892-5F768B581837}" destId="{AC07BC38-0DB5-4F02-9AB1-491E91C71EE3}" srcOrd="4" destOrd="0" parTransId="{818D47D5-F1FC-4650-86EE-0CE05AFEC22B}" sibTransId="{91FBE77D-6CED-4316-A798-2B45FB29CE9F}"/>
    <dgm:cxn modelId="{73FE6FDB-1BE7-4622-B943-73BFF8BECAA2}" srcId="{0C4B65B8-43BF-4726-8892-5F768B581837}" destId="{24E83829-7269-4F14-930D-5FDC50477CD8}" srcOrd="5" destOrd="0" parTransId="{E371880E-B3D6-4D76-8A0D-AE53AB1DDAA0}" sibTransId="{4B195526-738D-4F5A-9AF2-ECCE50D7D6FB}"/>
    <dgm:cxn modelId="{7BEF79DE-C8BB-48CF-8351-0D42E4C037E5}" srcId="{0C4B65B8-43BF-4726-8892-5F768B581837}" destId="{805E91C9-BCE0-4AF3-92BC-F3839A3824D5}" srcOrd="1" destOrd="0" parTransId="{7EF2AF3A-3AB6-4041-A6D2-B74C24C0613E}" sibTransId="{C31689D3-8C9A-422D-B7C4-6772E875C00C}"/>
    <dgm:cxn modelId="{6E6464DF-B82B-4CE0-AC44-237AFB9D34C8}" type="presOf" srcId="{F4A76B87-ADFE-431E-BCB0-0D4C78F1C352}" destId="{95A6A2BF-CABD-43CF-9108-C133B81A7E28}" srcOrd="1" destOrd="0" presId="urn:microsoft.com/office/officeart/2005/8/layout/process2"/>
    <dgm:cxn modelId="{4BD292E9-BB32-42B1-83A0-93DAB9C2D1AD}" type="presOf" srcId="{AC07BC38-0DB5-4F02-9AB1-491E91C71EE3}" destId="{9683BEEF-B726-4B20-BB17-540D7850F686}" srcOrd="0" destOrd="0" presId="urn:microsoft.com/office/officeart/2005/8/layout/process2"/>
    <dgm:cxn modelId="{F30EFEE9-5620-4075-80FE-F52188551BBA}" type="presOf" srcId="{91FBE77D-6CED-4316-A798-2B45FB29CE9F}" destId="{269E2229-2C20-4C83-AA09-3A5CD85D1BDC}" srcOrd="1" destOrd="0" presId="urn:microsoft.com/office/officeart/2005/8/layout/process2"/>
    <dgm:cxn modelId="{4DD3D1F4-6484-4D83-987C-BAFCD2BFC174}" type="presOf" srcId="{34F90737-F360-4371-AC61-9303AB983BE4}" destId="{B4ECA595-BA82-4C3E-B458-D3AA253381C4}" srcOrd="1" destOrd="0" presId="urn:microsoft.com/office/officeart/2005/8/layout/process2"/>
    <dgm:cxn modelId="{64925A38-4205-4EB6-BC8E-CBBFDE844B72}" type="presParOf" srcId="{024E4EB3-63AE-4938-9A38-41B365E84712}" destId="{904A539A-1121-4382-8C35-D102B2D412AC}" srcOrd="0" destOrd="0" presId="urn:microsoft.com/office/officeart/2005/8/layout/process2"/>
    <dgm:cxn modelId="{6209B51F-2DAC-4832-9DC7-8FEE34AA9ED7}" type="presParOf" srcId="{024E4EB3-63AE-4938-9A38-41B365E84712}" destId="{93EBF304-0BE2-43B6-956D-642447900196}" srcOrd="1" destOrd="0" presId="urn:microsoft.com/office/officeart/2005/8/layout/process2"/>
    <dgm:cxn modelId="{98A8F024-6437-4BEB-8E5E-59F0A63807FA}" type="presParOf" srcId="{93EBF304-0BE2-43B6-956D-642447900196}" destId="{9466A8F4-3BBC-4B0F-86B9-42AC5AA04AD7}" srcOrd="0" destOrd="0" presId="urn:microsoft.com/office/officeart/2005/8/layout/process2"/>
    <dgm:cxn modelId="{2C8411B7-1E19-4B0F-B98D-44378E31330A}" type="presParOf" srcId="{024E4EB3-63AE-4938-9A38-41B365E84712}" destId="{F8DC5AB0-3D21-404F-97CB-8D617C1C068E}" srcOrd="2" destOrd="0" presId="urn:microsoft.com/office/officeart/2005/8/layout/process2"/>
    <dgm:cxn modelId="{AF09DBCF-53F5-4040-9745-5F4283A8E1DA}" type="presParOf" srcId="{024E4EB3-63AE-4938-9A38-41B365E84712}" destId="{36B5D53D-F422-49D2-83D4-47B0A4E9D5CE}" srcOrd="3" destOrd="0" presId="urn:microsoft.com/office/officeart/2005/8/layout/process2"/>
    <dgm:cxn modelId="{41346A9C-B8BF-4786-83B1-AB9EA22DD119}" type="presParOf" srcId="{36B5D53D-F422-49D2-83D4-47B0A4E9D5CE}" destId="{EC1F58AF-B365-4768-8263-BDB7E84850C0}" srcOrd="0" destOrd="0" presId="urn:microsoft.com/office/officeart/2005/8/layout/process2"/>
    <dgm:cxn modelId="{6C7BD32A-8BD1-4BD2-9D7D-BDA686BC4F5B}" type="presParOf" srcId="{024E4EB3-63AE-4938-9A38-41B365E84712}" destId="{0B3CD409-F814-4E41-AA20-A8B0DF2F7BFC}" srcOrd="4" destOrd="0" presId="urn:microsoft.com/office/officeart/2005/8/layout/process2"/>
    <dgm:cxn modelId="{40571C74-B8A8-4DAF-B802-0A9CB80729F6}" type="presParOf" srcId="{024E4EB3-63AE-4938-9A38-41B365E84712}" destId="{6C586660-2B87-419F-BBD3-ED954E5F2391}" srcOrd="5" destOrd="0" presId="urn:microsoft.com/office/officeart/2005/8/layout/process2"/>
    <dgm:cxn modelId="{FE01C582-4136-463C-9B19-8A8EA69E81B0}" type="presParOf" srcId="{6C586660-2B87-419F-BBD3-ED954E5F2391}" destId="{95A6A2BF-CABD-43CF-9108-C133B81A7E28}" srcOrd="0" destOrd="0" presId="urn:microsoft.com/office/officeart/2005/8/layout/process2"/>
    <dgm:cxn modelId="{436D17B7-90DD-4AE2-BE3A-A491B46D03F4}" type="presParOf" srcId="{024E4EB3-63AE-4938-9A38-41B365E84712}" destId="{614ABA0F-6EAF-4577-BDA2-1943CBDB7336}" srcOrd="6" destOrd="0" presId="urn:microsoft.com/office/officeart/2005/8/layout/process2"/>
    <dgm:cxn modelId="{7EF506AC-EE6F-418B-BE1B-55D4C6ECE0F6}" type="presParOf" srcId="{024E4EB3-63AE-4938-9A38-41B365E84712}" destId="{ADB392F4-5D8A-406B-8A07-0BB766C8DBA3}" srcOrd="7" destOrd="0" presId="urn:microsoft.com/office/officeart/2005/8/layout/process2"/>
    <dgm:cxn modelId="{0D5FE456-324F-48E2-8BEE-E29630713267}" type="presParOf" srcId="{ADB392F4-5D8A-406B-8A07-0BB766C8DBA3}" destId="{B4ECA595-BA82-4C3E-B458-D3AA253381C4}" srcOrd="0" destOrd="0" presId="urn:microsoft.com/office/officeart/2005/8/layout/process2"/>
    <dgm:cxn modelId="{F54B6C22-37D4-4A13-A40B-51B0C4C42559}" type="presParOf" srcId="{024E4EB3-63AE-4938-9A38-41B365E84712}" destId="{9683BEEF-B726-4B20-BB17-540D7850F686}" srcOrd="8" destOrd="0" presId="urn:microsoft.com/office/officeart/2005/8/layout/process2"/>
    <dgm:cxn modelId="{0C69EC3B-F3A3-421F-BF68-7517F182636C}" type="presParOf" srcId="{024E4EB3-63AE-4938-9A38-41B365E84712}" destId="{2A1DCA01-5F63-4ED5-802B-9D012D85FF03}" srcOrd="9" destOrd="0" presId="urn:microsoft.com/office/officeart/2005/8/layout/process2"/>
    <dgm:cxn modelId="{68043295-E243-4AB2-96B9-FCD99B4CBC04}" type="presParOf" srcId="{2A1DCA01-5F63-4ED5-802B-9D012D85FF03}" destId="{269E2229-2C20-4C83-AA09-3A5CD85D1BDC}" srcOrd="0" destOrd="0" presId="urn:microsoft.com/office/officeart/2005/8/layout/process2"/>
    <dgm:cxn modelId="{1FD43F2B-1642-4A26-B03A-47DE2622B6B7}" type="presParOf" srcId="{024E4EB3-63AE-4938-9A38-41B365E84712}" destId="{47F426D7-CBC4-4200-9349-A6C7E3158AD0}" srcOrd="10" destOrd="0" presId="urn:microsoft.com/office/officeart/2005/8/layout/process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CC335B5-FB6D-40F9-A581-93E912169116}" type="doc">
      <dgm:prSet loTypeId="urn:microsoft.com/office/officeart/2005/8/layout/radial3" loCatId="cycle" qsTypeId="urn:microsoft.com/office/officeart/2005/8/quickstyle/simple3" qsCatId="simple" csTypeId="urn:microsoft.com/office/officeart/2005/8/colors/colorful1" csCatId="colorful" phldr="1"/>
      <dgm:spPr/>
      <dgm:t>
        <a:bodyPr/>
        <a:lstStyle/>
        <a:p>
          <a:endParaRPr lang="en-US"/>
        </a:p>
      </dgm:t>
    </dgm:pt>
    <dgm:pt modelId="{913E2220-E100-4213-B2E5-CA73697FCCA4}">
      <dgm:prSet phldrT="[Text]" custT="1"/>
      <dgm:spPr/>
      <dgm:t>
        <a:bodyPr/>
        <a:lstStyle/>
        <a:p>
          <a:r>
            <a:rPr lang="en-US" sz="2400" b="1" cap="small" baseline="0" dirty="0">
              <a:latin typeface="Arial" panose="020B0604020202020204" pitchFamily="34" charset="0"/>
              <a:cs typeface="Arial" panose="020B0604020202020204" pitchFamily="34" charset="0"/>
            </a:rPr>
            <a:t>Advantages of Database Approach</a:t>
          </a:r>
        </a:p>
      </dgm:t>
    </dgm:pt>
    <dgm:pt modelId="{0B20B022-D417-4A97-AB81-3AAF86A446B2}" type="parTrans" cxnId="{9E4400CF-B014-4171-93CC-99AA5D58D5F9}">
      <dgm:prSet/>
      <dgm:spPr/>
      <dgm:t>
        <a:bodyPr/>
        <a:lstStyle/>
        <a:p>
          <a:endParaRPr lang="en-US" sz="2800" b="1">
            <a:latin typeface="Arial" panose="020B0604020202020204" pitchFamily="34" charset="0"/>
            <a:cs typeface="Arial" panose="020B0604020202020204" pitchFamily="34" charset="0"/>
          </a:endParaRPr>
        </a:p>
      </dgm:t>
    </dgm:pt>
    <dgm:pt modelId="{731E0D03-303B-410D-8C64-D874E1FEEEB1}" type="sibTrans" cxnId="{9E4400CF-B014-4171-93CC-99AA5D58D5F9}">
      <dgm:prSet/>
      <dgm:spPr/>
      <dgm:t>
        <a:bodyPr/>
        <a:lstStyle/>
        <a:p>
          <a:endParaRPr lang="en-US" sz="2800" b="1">
            <a:latin typeface="Arial" panose="020B0604020202020204" pitchFamily="34" charset="0"/>
            <a:cs typeface="Arial" panose="020B0604020202020204" pitchFamily="34" charset="0"/>
          </a:endParaRPr>
        </a:p>
      </dgm:t>
    </dgm:pt>
    <dgm:pt modelId="{25FD6436-AD8C-4F27-B1D4-2EE901B56AB9}">
      <dgm:prSet phldrT="[Text]" custT="1"/>
      <dgm:spPr/>
      <dgm:t>
        <a:bodyPr/>
        <a:lstStyle/>
        <a:p>
          <a:r>
            <a:rPr lang="en-US" sz="1800" b="1" dirty="0">
              <a:latin typeface="Arial" panose="020B0604020202020204" pitchFamily="34" charset="0"/>
              <a:cs typeface="Arial" panose="020B0604020202020204" pitchFamily="34" charset="0"/>
            </a:rPr>
            <a:t>Program data independence</a:t>
          </a:r>
        </a:p>
      </dgm:t>
    </dgm:pt>
    <dgm:pt modelId="{23D3AE2C-CD0A-4776-A958-626A5E3F3385}" type="parTrans" cxnId="{A11D38CA-3056-4E1F-A25C-7C27DF8276B3}">
      <dgm:prSet/>
      <dgm:spPr/>
      <dgm:t>
        <a:bodyPr/>
        <a:lstStyle/>
        <a:p>
          <a:endParaRPr lang="en-US" sz="2800" b="1">
            <a:latin typeface="Arial" panose="020B0604020202020204" pitchFamily="34" charset="0"/>
            <a:cs typeface="Arial" panose="020B0604020202020204" pitchFamily="34" charset="0"/>
          </a:endParaRPr>
        </a:p>
      </dgm:t>
    </dgm:pt>
    <dgm:pt modelId="{A528CCC1-28D0-4BC8-8D00-B4E62A88456B}" type="sibTrans" cxnId="{A11D38CA-3056-4E1F-A25C-7C27DF8276B3}">
      <dgm:prSet/>
      <dgm:spPr/>
      <dgm:t>
        <a:bodyPr/>
        <a:lstStyle/>
        <a:p>
          <a:endParaRPr lang="en-US" sz="2800" b="1">
            <a:latin typeface="Arial" panose="020B0604020202020204" pitchFamily="34" charset="0"/>
            <a:cs typeface="Arial" panose="020B0604020202020204" pitchFamily="34" charset="0"/>
          </a:endParaRPr>
        </a:p>
      </dgm:t>
    </dgm:pt>
    <dgm:pt modelId="{92ACDBBA-E76B-4FCD-88B5-8D2209C8E555}">
      <dgm:prSet phldrT="[Text]" custT="1"/>
      <dgm:spPr/>
      <dgm:t>
        <a:bodyPr/>
        <a:lstStyle/>
        <a:p>
          <a:r>
            <a:rPr lang="en-US" sz="1800" b="1" dirty="0">
              <a:latin typeface="Arial" panose="020B0604020202020204" pitchFamily="34" charset="0"/>
              <a:cs typeface="Arial" panose="020B0604020202020204" pitchFamily="34" charset="0"/>
            </a:rPr>
            <a:t>Planned data redundancy</a:t>
          </a:r>
        </a:p>
      </dgm:t>
    </dgm:pt>
    <dgm:pt modelId="{E82F74D5-CA61-4B59-BDC4-7520B8EBEAA8}" type="parTrans" cxnId="{594C1F6C-857E-41CA-AC89-0FC9FB1E17C1}">
      <dgm:prSet/>
      <dgm:spPr/>
      <dgm:t>
        <a:bodyPr/>
        <a:lstStyle/>
        <a:p>
          <a:endParaRPr lang="en-US" sz="2800" b="1">
            <a:latin typeface="Arial" panose="020B0604020202020204" pitchFamily="34" charset="0"/>
            <a:cs typeface="Arial" panose="020B0604020202020204" pitchFamily="34" charset="0"/>
          </a:endParaRPr>
        </a:p>
      </dgm:t>
    </dgm:pt>
    <dgm:pt modelId="{3FC92DF9-9E72-4F46-BF36-08ACEE8FFCB4}" type="sibTrans" cxnId="{594C1F6C-857E-41CA-AC89-0FC9FB1E17C1}">
      <dgm:prSet/>
      <dgm:spPr/>
      <dgm:t>
        <a:bodyPr/>
        <a:lstStyle/>
        <a:p>
          <a:endParaRPr lang="en-US" sz="2800" b="1">
            <a:latin typeface="Arial" panose="020B0604020202020204" pitchFamily="34" charset="0"/>
            <a:cs typeface="Arial" panose="020B0604020202020204" pitchFamily="34" charset="0"/>
          </a:endParaRPr>
        </a:p>
      </dgm:t>
    </dgm:pt>
    <dgm:pt modelId="{43F0A1E8-C2C7-40E5-AA0B-F13344221895}">
      <dgm:prSet phldrT="[Text]" custT="1"/>
      <dgm:spPr/>
      <dgm:t>
        <a:bodyPr/>
        <a:lstStyle/>
        <a:p>
          <a:r>
            <a:rPr lang="en-US" sz="1800" b="1" dirty="0">
              <a:latin typeface="Arial" panose="020B0604020202020204" pitchFamily="34" charset="0"/>
              <a:cs typeface="Arial" panose="020B0604020202020204" pitchFamily="34" charset="0"/>
            </a:rPr>
            <a:t>Data consistency</a:t>
          </a:r>
        </a:p>
      </dgm:t>
    </dgm:pt>
    <dgm:pt modelId="{18F81E27-C82A-4141-83A7-B5F0AD5AC86E}" type="parTrans" cxnId="{407F6867-1A36-435A-8D89-0412507F39BC}">
      <dgm:prSet/>
      <dgm:spPr/>
      <dgm:t>
        <a:bodyPr/>
        <a:lstStyle/>
        <a:p>
          <a:endParaRPr lang="en-US" sz="2800" b="1">
            <a:latin typeface="Arial" panose="020B0604020202020204" pitchFamily="34" charset="0"/>
            <a:cs typeface="Arial" panose="020B0604020202020204" pitchFamily="34" charset="0"/>
          </a:endParaRPr>
        </a:p>
      </dgm:t>
    </dgm:pt>
    <dgm:pt modelId="{AC2D6B54-6BBD-440E-90EE-F7CCE25CAB32}" type="sibTrans" cxnId="{407F6867-1A36-435A-8D89-0412507F39BC}">
      <dgm:prSet/>
      <dgm:spPr/>
      <dgm:t>
        <a:bodyPr/>
        <a:lstStyle/>
        <a:p>
          <a:endParaRPr lang="en-US" sz="2800" b="1">
            <a:latin typeface="Arial" panose="020B0604020202020204" pitchFamily="34" charset="0"/>
            <a:cs typeface="Arial" panose="020B0604020202020204" pitchFamily="34" charset="0"/>
          </a:endParaRPr>
        </a:p>
      </dgm:t>
    </dgm:pt>
    <dgm:pt modelId="{8F358CE0-5805-47E0-BAEA-FB3CF49D4963}">
      <dgm:prSet phldrT="[Text]" custT="1"/>
      <dgm:spPr/>
      <dgm:t>
        <a:bodyPr/>
        <a:lstStyle/>
        <a:p>
          <a:r>
            <a:rPr lang="en-US" sz="1800" b="1" dirty="0">
              <a:latin typeface="Arial" panose="020B0604020202020204" pitchFamily="34" charset="0"/>
              <a:cs typeface="Arial" panose="020B0604020202020204" pitchFamily="34" charset="0"/>
            </a:rPr>
            <a:t>Data Quality</a:t>
          </a:r>
        </a:p>
      </dgm:t>
    </dgm:pt>
    <dgm:pt modelId="{86DDF22B-DE44-4F30-A177-F31AD17CE59E}" type="parTrans" cxnId="{DD2BC75F-8895-4996-87C6-BFFA72BB3C59}">
      <dgm:prSet/>
      <dgm:spPr/>
      <dgm:t>
        <a:bodyPr/>
        <a:lstStyle/>
        <a:p>
          <a:endParaRPr lang="en-US" sz="2800" b="1">
            <a:latin typeface="Arial" panose="020B0604020202020204" pitchFamily="34" charset="0"/>
            <a:cs typeface="Arial" panose="020B0604020202020204" pitchFamily="34" charset="0"/>
          </a:endParaRPr>
        </a:p>
      </dgm:t>
    </dgm:pt>
    <dgm:pt modelId="{BD09B3C0-66A3-440D-8358-03A88E14C22A}" type="sibTrans" cxnId="{DD2BC75F-8895-4996-87C6-BFFA72BB3C59}">
      <dgm:prSet/>
      <dgm:spPr/>
      <dgm:t>
        <a:bodyPr/>
        <a:lstStyle/>
        <a:p>
          <a:endParaRPr lang="en-US" sz="2800" b="1">
            <a:latin typeface="Arial" panose="020B0604020202020204" pitchFamily="34" charset="0"/>
            <a:cs typeface="Arial" panose="020B0604020202020204" pitchFamily="34" charset="0"/>
          </a:endParaRPr>
        </a:p>
      </dgm:t>
    </dgm:pt>
    <dgm:pt modelId="{AB7C5405-2D4B-4657-9DB8-F3F826B16CC5}">
      <dgm:prSet phldrT="[Text]" custT="1"/>
      <dgm:spPr/>
      <dgm:t>
        <a:bodyPr/>
        <a:lstStyle/>
        <a:p>
          <a:r>
            <a:rPr lang="en-US" sz="1800" b="1" dirty="0">
              <a:latin typeface="Arial" panose="020B0604020202020204" pitchFamily="34" charset="0"/>
              <a:cs typeface="Arial" panose="020B0604020202020204" pitchFamily="34" charset="0"/>
            </a:rPr>
            <a:t>Data sharing</a:t>
          </a:r>
        </a:p>
      </dgm:t>
    </dgm:pt>
    <dgm:pt modelId="{FCA680F6-B7A5-4A08-9DFC-8B735AD0C8EA}" type="parTrans" cxnId="{E5B1407F-7DE4-4C13-86F1-A362E0E645BB}">
      <dgm:prSet/>
      <dgm:spPr/>
      <dgm:t>
        <a:bodyPr/>
        <a:lstStyle/>
        <a:p>
          <a:endParaRPr lang="en-US" sz="2800" b="1">
            <a:latin typeface="Arial" panose="020B0604020202020204" pitchFamily="34" charset="0"/>
            <a:cs typeface="Arial" panose="020B0604020202020204" pitchFamily="34" charset="0"/>
          </a:endParaRPr>
        </a:p>
      </dgm:t>
    </dgm:pt>
    <dgm:pt modelId="{5386CD7D-F10F-47D9-ACB8-67B3324EFB0C}" type="sibTrans" cxnId="{E5B1407F-7DE4-4C13-86F1-A362E0E645BB}">
      <dgm:prSet/>
      <dgm:spPr/>
      <dgm:t>
        <a:bodyPr/>
        <a:lstStyle/>
        <a:p>
          <a:endParaRPr lang="en-US" sz="2800" b="1">
            <a:latin typeface="Arial" panose="020B0604020202020204" pitchFamily="34" charset="0"/>
            <a:cs typeface="Arial" panose="020B0604020202020204" pitchFamily="34" charset="0"/>
          </a:endParaRPr>
        </a:p>
      </dgm:t>
    </dgm:pt>
    <dgm:pt modelId="{7919DFFE-7181-4EA9-B06E-AF7DBC0C4BFB}">
      <dgm:prSet phldrT="[Text]" custT="1"/>
      <dgm:spPr/>
      <dgm:t>
        <a:bodyPr/>
        <a:lstStyle/>
        <a:p>
          <a:r>
            <a:rPr lang="en-US" sz="1800" b="1" dirty="0">
              <a:latin typeface="Arial" panose="020B0604020202020204" pitchFamily="34" charset="0"/>
              <a:cs typeface="Arial" panose="020B0604020202020204" pitchFamily="34" charset="0"/>
            </a:rPr>
            <a:t>Application development productivity</a:t>
          </a:r>
        </a:p>
      </dgm:t>
    </dgm:pt>
    <dgm:pt modelId="{F47AB289-9195-4FB2-9D33-CFB8BD00E39D}" type="parTrans" cxnId="{1EC4F469-0D0F-4B22-B458-41661F44D6C9}">
      <dgm:prSet/>
      <dgm:spPr/>
      <dgm:t>
        <a:bodyPr/>
        <a:lstStyle/>
        <a:p>
          <a:endParaRPr lang="en-US" sz="2800" b="1">
            <a:latin typeface="Arial" panose="020B0604020202020204" pitchFamily="34" charset="0"/>
            <a:cs typeface="Arial" panose="020B0604020202020204" pitchFamily="34" charset="0"/>
          </a:endParaRPr>
        </a:p>
      </dgm:t>
    </dgm:pt>
    <dgm:pt modelId="{CD3AD333-DAD9-45FB-A77D-4663CD5560D4}" type="sibTrans" cxnId="{1EC4F469-0D0F-4B22-B458-41661F44D6C9}">
      <dgm:prSet/>
      <dgm:spPr/>
      <dgm:t>
        <a:bodyPr/>
        <a:lstStyle/>
        <a:p>
          <a:endParaRPr lang="en-US" sz="2800" b="1">
            <a:latin typeface="Arial" panose="020B0604020202020204" pitchFamily="34" charset="0"/>
            <a:cs typeface="Arial" panose="020B0604020202020204" pitchFamily="34" charset="0"/>
          </a:endParaRPr>
        </a:p>
      </dgm:t>
    </dgm:pt>
    <dgm:pt modelId="{8E6A4B6B-225F-4D6B-959E-EEAD89E269DC}">
      <dgm:prSet phldrT="[Text]" custT="1"/>
      <dgm:spPr/>
      <dgm:t>
        <a:bodyPr/>
        <a:lstStyle/>
        <a:p>
          <a:r>
            <a:rPr lang="en-US" sz="1800" b="1" dirty="0">
              <a:latin typeface="Arial" panose="020B0604020202020204" pitchFamily="34" charset="0"/>
              <a:cs typeface="Arial" panose="020B0604020202020204" pitchFamily="34" charset="0"/>
            </a:rPr>
            <a:t>Standards</a:t>
          </a:r>
        </a:p>
      </dgm:t>
    </dgm:pt>
    <dgm:pt modelId="{1AB4BFD5-CF14-41EB-B4DB-21D5597FF94B}" type="parTrans" cxnId="{923D04FB-2F74-4E69-BA25-70AA18056969}">
      <dgm:prSet/>
      <dgm:spPr/>
      <dgm:t>
        <a:bodyPr/>
        <a:lstStyle/>
        <a:p>
          <a:endParaRPr lang="en-US" sz="2800" b="1">
            <a:latin typeface="Arial" panose="020B0604020202020204" pitchFamily="34" charset="0"/>
            <a:cs typeface="Arial" panose="020B0604020202020204" pitchFamily="34" charset="0"/>
          </a:endParaRPr>
        </a:p>
      </dgm:t>
    </dgm:pt>
    <dgm:pt modelId="{FD98351A-C38E-4BDE-9070-46AD203A5148}" type="sibTrans" cxnId="{923D04FB-2F74-4E69-BA25-70AA18056969}">
      <dgm:prSet/>
      <dgm:spPr/>
      <dgm:t>
        <a:bodyPr/>
        <a:lstStyle/>
        <a:p>
          <a:endParaRPr lang="en-US" sz="2800" b="1">
            <a:latin typeface="Arial" panose="020B0604020202020204" pitchFamily="34" charset="0"/>
            <a:cs typeface="Arial" panose="020B0604020202020204" pitchFamily="34" charset="0"/>
          </a:endParaRPr>
        </a:p>
      </dgm:t>
    </dgm:pt>
    <dgm:pt modelId="{3732BDCC-F099-4CF2-A098-24BC68101D29}">
      <dgm:prSet phldrT="[Text]" custT="1"/>
      <dgm:spPr/>
      <dgm:t>
        <a:bodyPr/>
        <a:lstStyle/>
        <a:p>
          <a:r>
            <a:rPr lang="en-US" sz="1800" b="1" dirty="0">
              <a:latin typeface="Arial" panose="020B0604020202020204" pitchFamily="34" charset="0"/>
              <a:cs typeface="Arial" panose="020B0604020202020204" pitchFamily="34" charset="0"/>
            </a:rPr>
            <a:t>Data accessibility</a:t>
          </a:r>
        </a:p>
      </dgm:t>
    </dgm:pt>
    <dgm:pt modelId="{8BCDD83B-2E97-46F3-B6FE-398279AC0B48}" type="parTrans" cxnId="{09C5CC12-C0FA-48EE-ADCE-C254029B7038}">
      <dgm:prSet/>
      <dgm:spPr/>
      <dgm:t>
        <a:bodyPr/>
        <a:lstStyle/>
        <a:p>
          <a:endParaRPr lang="en-US" sz="2800" b="1">
            <a:latin typeface="Arial" panose="020B0604020202020204" pitchFamily="34" charset="0"/>
            <a:cs typeface="Arial" panose="020B0604020202020204" pitchFamily="34" charset="0"/>
          </a:endParaRPr>
        </a:p>
      </dgm:t>
    </dgm:pt>
    <dgm:pt modelId="{BD4AC1B1-7B09-4092-A6D9-FE2906D80C51}" type="sibTrans" cxnId="{09C5CC12-C0FA-48EE-ADCE-C254029B7038}">
      <dgm:prSet/>
      <dgm:spPr/>
      <dgm:t>
        <a:bodyPr/>
        <a:lstStyle/>
        <a:p>
          <a:endParaRPr lang="en-US" sz="2800" b="1">
            <a:latin typeface="Arial" panose="020B0604020202020204" pitchFamily="34" charset="0"/>
            <a:cs typeface="Arial" panose="020B0604020202020204" pitchFamily="34" charset="0"/>
          </a:endParaRPr>
        </a:p>
      </dgm:t>
    </dgm:pt>
    <dgm:pt modelId="{4CB92320-E75E-4932-B8A6-DB8267AA64DB}">
      <dgm:prSet phldrT="[Text]" custT="1"/>
      <dgm:spPr/>
      <dgm:t>
        <a:bodyPr/>
        <a:lstStyle/>
        <a:p>
          <a:r>
            <a:rPr lang="en-US" sz="1800" b="1" dirty="0">
              <a:latin typeface="Arial" panose="020B0604020202020204" pitchFamily="34" charset="0"/>
              <a:cs typeface="Arial" panose="020B0604020202020204" pitchFamily="34" charset="0"/>
            </a:rPr>
            <a:t>Maintenance</a:t>
          </a:r>
        </a:p>
      </dgm:t>
    </dgm:pt>
    <dgm:pt modelId="{F478D0B7-B156-429F-B561-F1FBDDEF1C5A}" type="parTrans" cxnId="{8D7F030B-2A41-48C4-884D-14B605FA6A76}">
      <dgm:prSet/>
      <dgm:spPr/>
      <dgm:t>
        <a:bodyPr/>
        <a:lstStyle/>
        <a:p>
          <a:endParaRPr lang="en-US" sz="2800" b="1">
            <a:latin typeface="Arial" panose="020B0604020202020204" pitchFamily="34" charset="0"/>
            <a:cs typeface="Arial" panose="020B0604020202020204" pitchFamily="34" charset="0"/>
          </a:endParaRPr>
        </a:p>
      </dgm:t>
    </dgm:pt>
    <dgm:pt modelId="{098FD219-BD67-42AE-A5E2-09ADF9015020}" type="sibTrans" cxnId="{8D7F030B-2A41-48C4-884D-14B605FA6A76}">
      <dgm:prSet/>
      <dgm:spPr/>
      <dgm:t>
        <a:bodyPr/>
        <a:lstStyle/>
        <a:p>
          <a:endParaRPr lang="en-US" sz="2800" b="1">
            <a:latin typeface="Arial" panose="020B0604020202020204" pitchFamily="34" charset="0"/>
            <a:cs typeface="Arial" panose="020B0604020202020204" pitchFamily="34" charset="0"/>
          </a:endParaRPr>
        </a:p>
      </dgm:t>
    </dgm:pt>
    <dgm:pt modelId="{FCEDF158-F509-4C08-949C-7E8228B596D6}">
      <dgm:prSet phldrT="[Text]" custT="1"/>
      <dgm:spPr/>
      <dgm:t>
        <a:bodyPr/>
        <a:lstStyle/>
        <a:p>
          <a:r>
            <a:rPr lang="en-US" sz="1800" b="1" dirty="0">
              <a:latin typeface="Arial" panose="020B0604020202020204" pitchFamily="34" charset="0"/>
              <a:cs typeface="Arial" panose="020B0604020202020204" pitchFamily="34" charset="0"/>
            </a:rPr>
            <a:t>Decision support </a:t>
          </a:r>
        </a:p>
      </dgm:t>
    </dgm:pt>
    <dgm:pt modelId="{7B77B8A9-84CD-4BF7-97CB-1BD2019D18CF}" type="parTrans" cxnId="{0DCE07B6-856C-4C60-A19E-4396C12BE274}">
      <dgm:prSet/>
      <dgm:spPr/>
      <dgm:t>
        <a:bodyPr/>
        <a:lstStyle/>
        <a:p>
          <a:endParaRPr lang="en-US" sz="2800" b="1">
            <a:latin typeface="Arial" panose="020B0604020202020204" pitchFamily="34" charset="0"/>
            <a:cs typeface="Arial" panose="020B0604020202020204" pitchFamily="34" charset="0"/>
          </a:endParaRPr>
        </a:p>
      </dgm:t>
    </dgm:pt>
    <dgm:pt modelId="{686BA0E5-E2A6-4D8C-A93C-EFCF614131FA}" type="sibTrans" cxnId="{0DCE07B6-856C-4C60-A19E-4396C12BE274}">
      <dgm:prSet/>
      <dgm:spPr/>
      <dgm:t>
        <a:bodyPr/>
        <a:lstStyle/>
        <a:p>
          <a:endParaRPr lang="en-US" sz="2800" b="1">
            <a:latin typeface="Arial" panose="020B0604020202020204" pitchFamily="34" charset="0"/>
            <a:cs typeface="Arial" panose="020B0604020202020204" pitchFamily="34" charset="0"/>
          </a:endParaRPr>
        </a:p>
      </dgm:t>
    </dgm:pt>
    <dgm:pt modelId="{44A86B28-2848-44A2-88A7-42F5EFF86B26}" type="pres">
      <dgm:prSet presAssocID="{2CC335B5-FB6D-40F9-A581-93E912169116}" presName="composite" presStyleCnt="0">
        <dgm:presLayoutVars>
          <dgm:chMax val="1"/>
          <dgm:dir/>
          <dgm:resizeHandles val="exact"/>
        </dgm:presLayoutVars>
      </dgm:prSet>
      <dgm:spPr/>
    </dgm:pt>
    <dgm:pt modelId="{95FDFF20-24D4-435D-A712-E9852D12F253}" type="pres">
      <dgm:prSet presAssocID="{2CC335B5-FB6D-40F9-A581-93E912169116}" presName="radial" presStyleCnt="0">
        <dgm:presLayoutVars>
          <dgm:animLvl val="ctr"/>
        </dgm:presLayoutVars>
      </dgm:prSet>
      <dgm:spPr/>
    </dgm:pt>
    <dgm:pt modelId="{840801F2-D396-4B29-8950-DEA3B4D3812B}" type="pres">
      <dgm:prSet presAssocID="{913E2220-E100-4213-B2E5-CA73697FCCA4}" presName="centerShape" presStyleLbl="vennNode1" presStyleIdx="0" presStyleCnt="11" custScaleX="109870"/>
      <dgm:spPr/>
    </dgm:pt>
    <dgm:pt modelId="{0EDBC5EB-8CD3-433D-A926-14E9555657D6}" type="pres">
      <dgm:prSet presAssocID="{25FD6436-AD8C-4F27-B1D4-2EE901B56AB9}" presName="node" presStyleLbl="vennNode1" presStyleIdx="1" presStyleCnt="11" custScaleX="148748" custRadScaleRad="112520" custRadScaleInc="-3430">
        <dgm:presLayoutVars>
          <dgm:bulletEnabled val="1"/>
        </dgm:presLayoutVars>
      </dgm:prSet>
      <dgm:spPr/>
    </dgm:pt>
    <dgm:pt modelId="{997DFE35-3229-4F0A-8987-C9FBAE2F2D29}" type="pres">
      <dgm:prSet presAssocID="{92ACDBBA-E76B-4FCD-88B5-8D2209C8E555}" presName="node" presStyleLbl="vennNode1" presStyleIdx="2" presStyleCnt="11" custScaleX="142431" custRadScaleRad="107333" custRadScaleInc="24790">
        <dgm:presLayoutVars>
          <dgm:bulletEnabled val="1"/>
        </dgm:presLayoutVars>
      </dgm:prSet>
      <dgm:spPr/>
    </dgm:pt>
    <dgm:pt modelId="{E1DACB0E-FBC5-4D80-9DBF-38CDD5470016}" type="pres">
      <dgm:prSet presAssocID="{43F0A1E8-C2C7-40E5-AA0B-F13344221895}" presName="node" presStyleLbl="vennNode1" presStyleIdx="3" presStyleCnt="11" custScaleX="140450">
        <dgm:presLayoutVars>
          <dgm:bulletEnabled val="1"/>
        </dgm:presLayoutVars>
      </dgm:prSet>
      <dgm:spPr/>
    </dgm:pt>
    <dgm:pt modelId="{75F1A493-A653-474B-8283-681603E2294B}" type="pres">
      <dgm:prSet presAssocID="{AB7C5405-2D4B-4657-9DB8-F3F826B16CC5}" presName="node" presStyleLbl="vennNode1" presStyleIdx="4" presStyleCnt="11">
        <dgm:presLayoutVars>
          <dgm:bulletEnabled val="1"/>
        </dgm:presLayoutVars>
      </dgm:prSet>
      <dgm:spPr/>
    </dgm:pt>
    <dgm:pt modelId="{4DAC529A-2C0E-4CA1-BD16-2B10BD3ECCF1}" type="pres">
      <dgm:prSet presAssocID="{7919DFFE-7181-4EA9-B06E-AF7DBC0C4BFB}" presName="node" presStyleLbl="vennNode1" presStyleIdx="5" presStyleCnt="11" custScaleX="138219">
        <dgm:presLayoutVars>
          <dgm:bulletEnabled val="1"/>
        </dgm:presLayoutVars>
      </dgm:prSet>
      <dgm:spPr/>
    </dgm:pt>
    <dgm:pt modelId="{74C1EEE0-A835-47E3-999F-1C77DC94DA18}" type="pres">
      <dgm:prSet presAssocID="{8E6A4B6B-225F-4D6B-959E-EEAD89E269DC}" presName="node" presStyleLbl="vennNode1" presStyleIdx="6" presStyleCnt="11" custScaleX="135339" custScaleY="67959" custRadScaleRad="107395" custRadScaleInc="2077">
        <dgm:presLayoutVars>
          <dgm:bulletEnabled val="1"/>
        </dgm:presLayoutVars>
      </dgm:prSet>
      <dgm:spPr/>
    </dgm:pt>
    <dgm:pt modelId="{27ACFC5F-9001-4F91-AB23-BD2774BF25DC}" type="pres">
      <dgm:prSet presAssocID="{8F358CE0-5805-47E0-BAEA-FB3CF49D4963}" presName="node" presStyleLbl="vennNode1" presStyleIdx="7" presStyleCnt="11">
        <dgm:presLayoutVars>
          <dgm:bulletEnabled val="1"/>
        </dgm:presLayoutVars>
      </dgm:prSet>
      <dgm:spPr/>
    </dgm:pt>
    <dgm:pt modelId="{36EE1E4B-3BF2-4C89-96D6-D18284F0CD18}" type="pres">
      <dgm:prSet presAssocID="{3732BDCC-F099-4CF2-A098-24BC68101D29}" presName="node" presStyleLbl="vennNode1" presStyleIdx="8" presStyleCnt="11" custScaleX="135789">
        <dgm:presLayoutVars>
          <dgm:bulletEnabled val="1"/>
        </dgm:presLayoutVars>
      </dgm:prSet>
      <dgm:spPr/>
    </dgm:pt>
    <dgm:pt modelId="{747B0825-B1D7-4F33-9B1B-533FF2694B66}" type="pres">
      <dgm:prSet presAssocID="{4CB92320-E75E-4932-B8A6-DB8267AA64DB}" presName="node" presStyleLbl="vennNode1" presStyleIdx="9" presStyleCnt="11" custScaleX="128416">
        <dgm:presLayoutVars>
          <dgm:bulletEnabled val="1"/>
        </dgm:presLayoutVars>
      </dgm:prSet>
      <dgm:spPr/>
    </dgm:pt>
    <dgm:pt modelId="{01A23A68-1CB6-4073-84D1-A3C09D49598E}" type="pres">
      <dgm:prSet presAssocID="{FCEDF158-F509-4C08-949C-7E8228B596D6}" presName="node" presStyleLbl="vennNode1" presStyleIdx="10" presStyleCnt="11" custRadScaleRad="103883" custRadScaleInc="-16214">
        <dgm:presLayoutVars>
          <dgm:bulletEnabled val="1"/>
        </dgm:presLayoutVars>
      </dgm:prSet>
      <dgm:spPr/>
    </dgm:pt>
  </dgm:ptLst>
  <dgm:cxnLst>
    <dgm:cxn modelId="{8D7F030B-2A41-48C4-884D-14B605FA6A76}" srcId="{913E2220-E100-4213-B2E5-CA73697FCCA4}" destId="{4CB92320-E75E-4932-B8A6-DB8267AA64DB}" srcOrd="8" destOrd="0" parTransId="{F478D0B7-B156-429F-B561-F1FBDDEF1C5A}" sibTransId="{098FD219-BD67-42AE-A5E2-09ADF9015020}"/>
    <dgm:cxn modelId="{09C5CC12-C0FA-48EE-ADCE-C254029B7038}" srcId="{913E2220-E100-4213-B2E5-CA73697FCCA4}" destId="{3732BDCC-F099-4CF2-A098-24BC68101D29}" srcOrd="7" destOrd="0" parTransId="{8BCDD83B-2E97-46F3-B6FE-398279AC0B48}" sibTransId="{BD4AC1B1-7B09-4092-A6D9-FE2906D80C51}"/>
    <dgm:cxn modelId="{2C915623-3221-4D98-9FF1-E09BB611151A}" type="presOf" srcId="{92ACDBBA-E76B-4FCD-88B5-8D2209C8E555}" destId="{997DFE35-3229-4F0A-8987-C9FBAE2F2D29}" srcOrd="0" destOrd="0" presId="urn:microsoft.com/office/officeart/2005/8/layout/radial3"/>
    <dgm:cxn modelId="{DD2BC75F-8895-4996-87C6-BFFA72BB3C59}" srcId="{913E2220-E100-4213-B2E5-CA73697FCCA4}" destId="{8F358CE0-5805-47E0-BAEA-FB3CF49D4963}" srcOrd="6" destOrd="0" parTransId="{86DDF22B-DE44-4F30-A177-F31AD17CE59E}" sibTransId="{BD09B3C0-66A3-440D-8358-03A88E14C22A}"/>
    <dgm:cxn modelId="{407F6867-1A36-435A-8D89-0412507F39BC}" srcId="{913E2220-E100-4213-B2E5-CA73697FCCA4}" destId="{43F0A1E8-C2C7-40E5-AA0B-F13344221895}" srcOrd="2" destOrd="0" parTransId="{18F81E27-C82A-4141-83A7-B5F0AD5AC86E}" sibTransId="{AC2D6B54-6BBD-440E-90EE-F7CCE25CAB32}"/>
    <dgm:cxn modelId="{1EC4F469-0D0F-4B22-B458-41661F44D6C9}" srcId="{913E2220-E100-4213-B2E5-CA73697FCCA4}" destId="{7919DFFE-7181-4EA9-B06E-AF7DBC0C4BFB}" srcOrd="4" destOrd="0" parTransId="{F47AB289-9195-4FB2-9D33-CFB8BD00E39D}" sibTransId="{CD3AD333-DAD9-45FB-A77D-4663CD5560D4}"/>
    <dgm:cxn modelId="{90D85C4B-06AA-405F-9415-5E7B04496A93}" type="presOf" srcId="{2CC335B5-FB6D-40F9-A581-93E912169116}" destId="{44A86B28-2848-44A2-88A7-42F5EFF86B26}" srcOrd="0" destOrd="0" presId="urn:microsoft.com/office/officeart/2005/8/layout/radial3"/>
    <dgm:cxn modelId="{B618566B-0693-444B-91C7-68FC7C9E907C}" type="presOf" srcId="{913E2220-E100-4213-B2E5-CA73697FCCA4}" destId="{840801F2-D396-4B29-8950-DEA3B4D3812B}" srcOrd="0" destOrd="0" presId="urn:microsoft.com/office/officeart/2005/8/layout/radial3"/>
    <dgm:cxn modelId="{594C1F6C-857E-41CA-AC89-0FC9FB1E17C1}" srcId="{913E2220-E100-4213-B2E5-CA73697FCCA4}" destId="{92ACDBBA-E76B-4FCD-88B5-8D2209C8E555}" srcOrd="1" destOrd="0" parTransId="{E82F74D5-CA61-4B59-BDC4-7520B8EBEAA8}" sibTransId="{3FC92DF9-9E72-4F46-BF36-08ACEE8FFCB4}"/>
    <dgm:cxn modelId="{13BDE077-C1E9-48AC-A90E-14549D265BB4}" type="presOf" srcId="{43F0A1E8-C2C7-40E5-AA0B-F13344221895}" destId="{E1DACB0E-FBC5-4D80-9DBF-38CDD5470016}" srcOrd="0" destOrd="0" presId="urn:microsoft.com/office/officeart/2005/8/layout/radial3"/>
    <dgm:cxn modelId="{E08AAC7B-58E0-4405-AF5C-4A76B7A87CCA}" type="presOf" srcId="{8E6A4B6B-225F-4D6B-959E-EEAD89E269DC}" destId="{74C1EEE0-A835-47E3-999F-1C77DC94DA18}" srcOrd="0" destOrd="0" presId="urn:microsoft.com/office/officeart/2005/8/layout/radial3"/>
    <dgm:cxn modelId="{E5B1407F-7DE4-4C13-86F1-A362E0E645BB}" srcId="{913E2220-E100-4213-B2E5-CA73697FCCA4}" destId="{AB7C5405-2D4B-4657-9DB8-F3F826B16CC5}" srcOrd="3" destOrd="0" parTransId="{FCA680F6-B7A5-4A08-9DFC-8B735AD0C8EA}" sibTransId="{5386CD7D-F10F-47D9-ACB8-67B3324EFB0C}"/>
    <dgm:cxn modelId="{E4A32891-2A2B-41AF-8CB1-67186CE92D43}" type="presOf" srcId="{25FD6436-AD8C-4F27-B1D4-2EE901B56AB9}" destId="{0EDBC5EB-8CD3-433D-A926-14E9555657D6}" srcOrd="0" destOrd="0" presId="urn:microsoft.com/office/officeart/2005/8/layout/radial3"/>
    <dgm:cxn modelId="{3C58DF99-AD7C-4A5D-8E63-8E6B2AEFAF65}" type="presOf" srcId="{AB7C5405-2D4B-4657-9DB8-F3F826B16CC5}" destId="{75F1A493-A653-474B-8283-681603E2294B}" srcOrd="0" destOrd="0" presId="urn:microsoft.com/office/officeart/2005/8/layout/radial3"/>
    <dgm:cxn modelId="{2AD5A0B4-271A-4658-888E-723FE6E404D7}" type="presOf" srcId="{8F358CE0-5805-47E0-BAEA-FB3CF49D4963}" destId="{27ACFC5F-9001-4F91-AB23-BD2774BF25DC}" srcOrd="0" destOrd="0" presId="urn:microsoft.com/office/officeart/2005/8/layout/radial3"/>
    <dgm:cxn modelId="{DBC33AB5-502C-472D-A020-61979BCE5434}" type="presOf" srcId="{3732BDCC-F099-4CF2-A098-24BC68101D29}" destId="{36EE1E4B-3BF2-4C89-96D6-D18284F0CD18}" srcOrd="0" destOrd="0" presId="urn:microsoft.com/office/officeart/2005/8/layout/radial3"/>
    <dgm:cxn modelId="{0DCE07B6-856C-4C60-A19E-4396C12BE274}" srcId="{913E2220-E100-4213-B2E5-CA73697FCCA4}" destId="{FCEDF158-F509-4C08-949C-7E8228B596D6}" srcOrd="9" destOrd="0" parTransId="{7B77B8A9-84CD-4BF7-97CB-1BD2019D18CF}" sibTransId="{686BA0E5-E2A6-4D8C-A93C-EFCF614131FA}"/>
    <dgm:cxn modelId="{A11D38CA-3056-4E1F-A25C-7C27DF8276B3}" srcId="{913E2220-E100-4213-B2E5-CA73697FCCA4}" destId="{25FD6436-AD8C-4F27-B1D4-2EE901B56AB9}" srcOrd="0" destOrd="0" parTransId="{23D3AE2C-CD0A-4776-A958-626A5E3F3385}" sibTransId="{A528CCC1-28D0-4BC8-8D00-B4E62A88456B}"/>
    <dgm:cxn modelId="{9E4400CF-B014-4171-93CC-99AA5D58D5F9}" srcId="{2CC335B5-FB6D-40F9-A581-93E912169116}" destId="{913E2220-E100-4213-B2E5-CA73697FCCA4}" srcOrd="0" destOrd="0" parTransId="{0B20B022-D417-4A97-AB81-3AAF86A446B2}" sibTransId="{731E0D03-303B-410D-8C64-D874E1FEEEB1}"/>
    <dgm:cxn modelId="{A459F9CF-B8BF-4AB6-8405-767AB389EC2D}" type="presOf" srcId="{7919DFFE-7181-4EA9-B06E-AF7DBC0C4BFB}" destId="{4DAC529A-2C0E-4CA1-BD16-2B10BD3ECCF1}" srcOrd="0" destOrd="0" presId="urn:microsoft.com/office/officeart/2005/8/layout/radial3"/>
    <dgm:cxn modelId="{B861BAE6-15D4-4454-A484-DB9F4D3A6502}" type="presOf" srcId="{FCEDF158-F509-4C08-949C-7E8228B596D6}" destId="{01A23A68-1CB6-4073-84D1-A3C09D49598E}" srcOrd="0" destOrd="0" presId="urn:microsoft.com/office/officeart/2005/8/layout/radial3"/>
    <dgm:cxn modelId="{789FAAE7-B2F7-415B-ABDD-73E27596B537}" type="presOf" srcId="{4CB92320-E75E-4932-B8A6-DB8267AA64DB}" destId="{747B0825-B1D7-4F33-9B1B-533FF2694B66}" srcOrd="0" destOrd="0" presId="urn:microsoft.com/office/officeart/2005/8/layout/radial3"/>
    <dgm:cxn modelId="{923D04FB-2F74-4E69-BA25-70AA18056969}" srcId="{913E2220-E100-4213-B2E5-CA73697FCCA4}" destId="{8E6A4B6B-225F-4D6B-959E-EEAD89E269DC}" srcOrd="5" destOrd="0" parTransId="{1AB4BFD5-CF14-41EB-B4DB-21D5597FF94B}" sibTransId="{FD98351A-C38E-4BDE-9070-46AD203A5148}"/>
    <dgm:cxn modelId="{AD0B2A18-6FBC-4E3F-876B-A84656060D56}" type="presParOf" srcId="{44A86B28-2848-44A2-88A7-42F5EFF86B26}" destId="{95FDFF20-24D4-435D-A712-E9852D12F253}" srcOrd="0" destOrd="0" presId="urn:microsoft.com/office/officeart/2005/8/layout/radial3"/>
    <dgm:cxn modelId="{41323EDF-649D-4119-A60C-8C15CB4894BA}" type="presParOf" srcId="{95FDFF20-24D4-435D-A712-E9852D12F253}" destId="{840801F2-D396-4B29-8950-DEA3B4D3812B}" srcOrd="0" destOrd="0" presId="urn:microsoft.com/office/officeart/2005/8/layout/radial3"/>
    <dgm:cxn modelId="{D9445731-C220-4099-827E-3327EEA23CB6}" type="presParOf" srcId="{95FDFF20-24D4-435D-A712-E9852D12F253}" destId="{0EDBC5EB-8CD3-433D-A926-14E9555657D6}" srcOrd="1" destOrd="0" presId="urn:microsoft.com/office/officeart/2005/8/layout/radial3"/>
    <dgm:cxn modelId="{02A51894-EE0F-4FA3-9EE4-CAFE281B1332}" type="presParOf" srcId="{95FDFF20-24D4-435D-A712-E9852D12F253}" destId="{997DFE35-3229-4F0A-8987-C9FBAE2F2D29}" srcOrd="2" destOrd="0" presId="urn:microsoft.com/office/officeart/2005/8/layout/radial3"/>
    <dgm:cxn modelId="{703513E6-A9B8-49AD-A26C-2DDB1E381C0D}" type="presParOf" srcId="{95FDFF20-24D4-435D-A712-E9852D12F253}" destId="{E1DACB0E-FBC5-4D80-9DBF-38CDD5470016}" srcOrd="3" destOrd="0" presId="urn:microsoft.com/office/officeart/2005/8/layout/radial3"/>
    <dgm:cxn modelId="{18FF90DE-A93D-42B1-B709-69AF6F4658C2}" type="presParOf" srcId="{95FDFF20-24D4-435D-A712-E9852D12F253}" destId="{75F1A493-A653-474B-8283-681603E2294B}" srcOrd="4" destOrd="0" presId="urn:microsoft.com/office/officeart/2005/8/layout/radial3"/>
    <dgm:cxn modelId="{8E88F481-1571-467E-B600-61CEDDCD7122}" type="presParOf" srcId="{95FDFF20-24D4-435D-A712-E9852D12F253}" destId="{4DAC529A-2C0E-4CA1-BD16-2B10BD3ECCF1}" srcOrd="5" destOrd="0" presId="urn:microsoft.com/office/officeart/2005/8/layout/radial3"/>
    <dgm:cxn modelId="{EE5D4EE6-D160-4D2E-BF78-9A4749181057}" type="presParOf" srcId="{95FDFF20-24D4-435D-A712-E9852D12F253}" destId="{74C1EEE0-A835-47E3-999F-1C77DC94DA18}" srcOrd="6" destOrd="0" presId="urn:microsoft.com/office/officeart/2005/8/layout/radial3"/>
    <dgm:cxn modelId="{B4CD063C-9ECA-45A3-9883-EF8231B00011}" type="presParOf" srcId="{95FDFF20-24D4-435D-A712-E9852D12F253}" destId="{27ACFC5F-9001-4F91-AB23-BD2774BF25DC}" srcOrd="7" destOrd="0" presId="urn:microsoft.com/office/officeart/2005/8/layout/radial3"/>
    <dgm:cxn modelId="{5BB70640-F5AF-42B6-B889-818E05BFBDE4}" type="presParOf" srcId="{95FDFF20-24D4-435D-A712-E9852D12F253}" destId="{36EE1E4B-3BF2-4C89-96D6-D18284F0CD18}" srcOrd="8" destOrd="0" presId="urn:microsoft.com/office/officeart/2005/8/layout/radial3"/>
    <dgm:cxn modelId="{86AEAFC4-5133-42FB-9438-0D701D07C301}" type="presParOf" srcId="{95FDFF20-24D4-435D-A712-E9852D12F253}" destId="{747B0825-B1D7-4F33-9B1B-533FF2694B66}" srcOrd="9" destOrd="0" presId="urn:microsoft.com/office/officeart/2005/8/layout/radial3"/>
    <dgm:cxn modelId="{7B2B10BB-D90D-45F6-AC36-05CFE24BA577}" type="presParOf" srcId="{95FDFF20-24D4-435D-A712-E9852D12F253}" destId="{01A23A68-1CB6-4073-84D1-A3C09D49598E}" srcOrd="10" destOrd="0" presId="urn:microsoft.com/office/officeart/2005/8/layout/radial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2926FB1-EC78-447E-B529-108062C04019}" type="doc">
      <dgm:prSet loTypeId="urn:microsoft.com/office/officeart/2008/layout/AlternatingHexagons" loCatId="list" qsTypeId="urn:microsoft.com/office/officeart/2005/8/quickstyle/simple3" qsCatId="simple" csTypeId="urn:microsoft.com/office/officeart/2005/8/colors/colorful1" csCatId="colorful" phldr="1"/>
      <dgm:spPr/>
      <dgm:t>
        <a:bodyPr/>
        <a:lstStyle/>
        <a:p>
          <a:endParaRPr lang="en-US"/>
        </a:p>
      </dgm:t>
    </dgm:pt>
    <dgm:pt modelId="{31CFB310-BF9B-4AD3-B5B2-E98A4EE4476F}">
      <dgm:prSet phldrT="[Text]" custT="1"/>
      <dgm:spPr/>
      <dgm:t>
        <a:bodyPr/>
        <a:lstStyle/>
        <a:p>
          <a:r>
            <a:rPr lang="en-US" sz="2000" b="1" dirty="0">
              <a:latin typeface="Arial" panose="020B0604020202020204" pitchFamily="34" charset="0"/>
              <a:cs typeface="Arial" panose="020B0604020202020204" pitchFamily="34" charset="0"/>
            </a:rPr>
            <a:t>Program-data independence</a:t>
          </a:r>
        </a:p>
      </dgm:t>
    </dgm:pt>
    <dgm:pt modelId="{2071FDEB-11B4-49B6-A552-991959F210B5}" type="parTrans" cxnId="{B4E29DBE-D931-4DF3-A1B1-0F44C4606328}">
      <dgm:prSet/>
      <dgm:spPr/>
      <dgm:t>
        <a:bodyPr/>
        <a:lstStyle/>
        <a:p>
          <a:endParaRPr lang="en-US" sz="4400" b="1">
            <a:latin typeface="Arial" panose="020B0604020202020204" pitchFamily="34" charset="0"/>
            <a:cs typeface="Arial" panose="020B0604020202020204" pitchFamily="34" charset="0"/>
          </a:endParaRPr>
        </a:p>
      </dgm:t>
    </dgm:pt>
    <dgm:pt modelId="{58860729-DC24-4359-941D-1363E7A2029C}" type="sibTrans" cxnId="{B4E29DBE-D931-4DF3-A1B1-0F44C4606328}">
      <dgm:prSet custT="1"/>
      <dgm:spPr/>
      <dgm:t>
        <a:bodyPr/>
        <a:lstStyle/>
        <a:p>
          <a:endParaRPr lang="en-US" sz="7200" b="1">
            <a:latin typeface="Arial" panose="020B0604020202020204" pitchFamily="34" charset="0"/>
            <a:cs typeface="Arial" panose="020B0604020202020204" pitchFamily="34" charset="0"/>
          </a:endParaRPr>
        </a:p>
      </dgm:t>
    </dgm:pt>
    <dgm:pt modelId="{4981435B-5CFF-45B4-9115-BA2CAA7EDA5E}">
      <dgm:prSet phldrT="[Text]" custT="1"/>
      <dgm:spPr/>
      <dgm:t>
        <a:bodyPr/>
        <a:lstStyle/>
        <a:p>
          <a:r>
            <a:rPr lang="en-US" sz="2000" b="1" dirty="0">
              <a:latin typeface="Arial" panose="020B0604020202020204" pitchFamily="34" charset="0"/>
              <a:cs typeface="Arial" panose="020B0604020202020204" pitchFamily="34" charset="0"/>
            </a:rPr>
            <a:t>Ease of data access</a:t>
          </a:r>
        </a:p>
      </dgm:t>
    </dgm:pt>
    <dgm:pt modelId="{5CF2C9DC-F0E5-493B-8F8D-21FE910477EE}" type="parTrans" cxnId="{B78C11D0-B154-4C5F-B4FF-FC2EF1BE8DD0}">
      <dgm:prSet/>
      <dgm:spPr/>
      <dgm:t>
        <a:bodyPr/>
        <a:lstStyle/>
        <a:p>
          <a:endParaRPr lang="en-US" sz="4400" b="1">
            <a:latin typeface="Arial" panose="020B0604020202020204" pitchFamily="34" charset="0"/>
            <a:cs typeface="Arial" panose="020B0604020202020204" pitchFamily="34" charset="0"/>
          </a:endParaRPr>
        </a:p>
      </dgm:t>
    </dgm:pt>
    <dgm:pt modelId="{D856A79F-4CFB-4145-8A12-FC08450D0C74}" type="sibTrans" cxnId="{B78C11D0-B154-4C5F-B4FF-FC2EF1BE8DD0}">
      <dgm:prSet custT="1"/>
      <dgm:spPr/>
      <dgm:t>
        <a:bodyPr/>
        <a:lstStyle/>
        <a:p>
          <a:endParaRPr lang="en-US" sz="7200" b="1">
            <a:latin typeface="Arial" panose="020B0604020202020204" pitchFamily="34" charset="0"/>
            <a:cs typeface="Arial" panose="020B0604020202020204" pitchFamily="34" charset="0"/>
          </a:endParaRPr>
        </a:p>
      </dgm:t>
    </dgm:pt>
    <dgm:pt modelId="{8BA8D4E3-C3FC-49F9-893E-8D72616FC621}">
      <dgm:prSet phldrT="[Text]" custT="1"/>
      <dgm:spPr/>
      <dgm:t>
        <a:bodyPr/>
        <a:lstStyle/>
        <a:p>
          <a:r>
            <a:rPr lang="en-US" sz="2000" b="1" dirty="0">
              <a:latin typeface="Arial" panose="020B0604020202020204" pitchFamily="34" charset="0"/>
              <a:cs typeface="Arial" panose="020B0604020202020204" pitchFamily="34" charset="0"/>
            </a:rPr>
            <a:t>Powerful decision support</a:t>
          </a:r>
        </a:p>
      </dgm:t>
    </dgm:pt>
    <dgm:pt modelId="{A16C6E98-04B0-4D65-B09E-33B452589707}" type="parTrans" cxnId="{80BC2CCA-143E-4D15-9DAB-DF128DF5EE19}">
      <dgm:prSet/>
      <dgm:spPr/>
      <dgm:t>
        <a:bodyPr/>
        <a:lstStyle/>
        <a:p>
          <a:endParaRPr lang="en-US" sz="4400" b="1">
            <a:latin typeface="Arial" panose="020B0604020202020204" pitchFamily="34" charset="0"/>
            <a:cs typeface="Arial" panose="020B0604020202020204" pitchFamily="34" charset="0"/>
          </a:endParaRPr>
        </a:p>
      </dgm:t>
    </dgm:pt>
    <dgm:pt modelId="{53ED5F84-0E60-427B-B9BE-9C4D1F0B3950}" type="sibTrans" cxnId="{80BC2CCA-143E-4D15-9DAB-DF128DF5EE19}">
      <dgm:prSet custT="1"/>
      <dgm:spPr/>
      <dgm:t>
        <a:bodyPr/>
        <a:lstStyle/>
        <a:p>
          <a:endParaRPr lang="en-US" sz="7200" b="1">
            <a:latin typeface="Arial" panose="020B0604020202020204" pitchFamily="34" charset="0"/>
            <a:cs typeface="Arial" panose="020B0604020202020204" pitchFamily="34" charset="0"/>
          </a:endParaRPr>
        </a:p>
      </dgm:t>
    </dgm:pt>
    <dgm:pt modelId="{5129EF0E-4222-444D-95A3-3381F0C7302B}">
      <dgm:prSet phldrT="[Text]" custT="1"/>
      <dgm:spPr/>
      <dgm:t>
        <a:bodyPr/>
        <a:lstStyle/>
        <a:p>
          <a:r>
            <a:rPr lang="en-US" sz="2000" b="1" dirty="0">
              <a:latin typeface="Arial" panose="020B0604020202020204" pitchFamily="34" charset="0"/>
              <a:cs typeface="Arial" panose="020B0604020202020204" pitchFamily="34" charset="0"/>
            </a:rPr>
            <a:t>Complex data types and structures</a:t>
          </a:r>
        </a:p>
      </dgm:t>
    </dgm:pt>
    <dgm:pt modelId="{AF9B90B4-7E22-485B-BAA5-3527997203E5}" type="parTrans" cxnId="{1BFA8A54-7444-42B9-89EF-BD5D4F304693}">
      <dgm:prSet/>
      <dgm:spPr/>
      <dgm:t>
        <a:bodyPr/>
        <a:lstStyle/>
        <a:p>
          <a:endParaRPr lang="en-US" sz="4400" b="1">
            <a:latin typeface="Arial" panose="020B0604020202020204" pitchFamily="34" charset="0"/>
            <a:cs typeface="Arial" panose="020B0604020202020204" pitchFamily="34" charset="0"/>
          </a:endParaRPr>
        </a:p>
      </dgm:t>
    </dgm:pt>
    <dgm:pt modelId="{25E2DBC8-A4BD-47F3-9797-BB8D337324E3}" type="sibTrans" cxnId="{1BFA8A54-7444-42B9-89EF-BD5D4F304693}">
      <dgm:prSet custT="1"/>
      <dgm:spPr/>
      <dgm:t>
        <a:bodyPr/>
        <a:lstStyle/>
        <a:p>
          <a:endParaRPr lang="en-US" sz="7200" b="1">
            <a:latin typeface="Arial" panose="020B0604020202020204" pitchFamily="34" charset="0"/>
            <a:cs typeface="Arial" panose="020B0604020202020204" pitchFamily="34" charset="0"/>
          </a:endParaRPr>
        </a:p>
      </dgm:t>
    </dgm:pt>
    <dgm:pt modelId="{BFA43E74-7EB3-4895-ABE3-2D34B4814042}" type="pres">
      <dgm:prSet presAssocID="{F2926FB1-EC78-447E-B529-108062C04019}" presName="Name0" presStyleCnt="0">
        <dgm:presLayoutVars>
          <dgm:chMax/>
          <dgm:chPref/>
          <dgm:dir/>
          <dgm:animLvl val="lvl"/>
        </dgm:presLayoutVars>
      </dgm:prSet>
      <dgm:spPr/>
    </dgm:pt>
    <dgm:pt modelId="{F904F6EF-316E-4535-8242-4EE38912BADB}" type="pres">
      <dgm:prSet presAssocID="{31CFB310-BF9B-4AD3-B5B2-E98A4EE4476F}" presName="composite" presStyleCnt="0"/>
      <dgm:spPr/>
    </dgm:pt>
    <dgm:pt modelId="{7C7387BC-F34A-45D0-B938-9FF72788BD11}" type="pres">
      <dgm:prSet presAssocID="{31CFB310-BF9B-4AD3-B5B2-E98A4EE4476F}" presName="Parent1" presStyleLbl="node1" presStyleIdx="0" presStyleCnt="8" custAng="0" custScaleX="233212">
        <dgm:presLayoutVars>
          <dgm:chMax val="1"/>
          <dgm:chPref val="1"/>
          <dgm:bulletEnabled val="1"/>
        </dgm:presLayoutVars>
      </dgm:prSet>
      <dgm:spPr/>
    </dgm:pt>
    <dgm:pt modelId="{0C1BF313-A01E-42C7-A7A1-BF0021D11BA0}" type="pres">
      <dgm:prSet presAssocID="{31CFB310-BF9B-4AD3-B5B2-E98A4EE4476F}" presName="Childtext1" presStyleLbl="revTx" presStyleIdx="0" presStyleCnt="4">
        <dgm:presLayoutVars>
          <dgm:chMax val="0"/>
          <dgm:chPref val="0"/>
          <dgm:bulletEnabled val="1"/>
        </dgm:presLayoutVars>
      </dgm:prSet>
      <dgm:spPr/>
    </dgm:pt>
    <dgm:pt modelId="{B2F32A48-F448-4271-AD4B-79C90A6C8F29}" type="pres">
      <dgm:prSet presAssocID="{31CFB310-BF9B-4AD3-B5B2-E98A4EE4476F}" presName="BalanceSpacing" presStyleCnt="0"/>
      <dgm:spPr/>
    </dgm:pt>
    <dgm:pt modelId="{DB2CA133-CF68-41F9-96C4-BEA4ABEF3F94}" type="pres">
      <dgm:prSet presAssocID="{31CFB310-BF9B-4AD3-B5B2-E98A4EE4476F}" presName="BalanceSpacing1" presStyleCnt="0"/>
      <dgm:spPr/>
    </dgm:pt>
    <dgm:pt modelId="{3BE8FEF2-0C40-4B45-8882-7C5030FA09E1}" type="pres">
      <dgm:prSet presAssocID="{58860729-DC24-4359-941D-1363E7A2029C}" presName="Accent1Text" presStyleLbl="node1" presStyleIdx="1" presStyleCnt="8" custLinFactNeighborX="-65183" custLinFactNeighborY="-45"/>
      <dgm:spPr/>
    </dgm:pt>
    <dgm:pt modelId="{5966A766-6113-4630-9A79-B0A19F8B62AB}" type="pres">
      <dgm:prSet presAssocID="{58860729-DC24-4359-941D-1363E7A2029C}" presName="spaceBetweenRectangles" presStyleCnt="0"/>
      <dgm:spPr/>
    </dgm:pt>
    <dgm:pt modelId="{651CD63A-422F-448D-A37B-E805D3F9E406}" type="pres">
      <dgm:prSet presAssocID="{5129EF0E-4222-444D-95A3-3381F0C7302B}" presName="composite" presStyleCnt="0"/>
      <dgm:spPr/>
    </dgm:pt>
    <dgm:pt modelId="{21DE89A7-D9E1-4257-8CBD-5E2F3CEE02EF}" type="pres">
      <dgm:prSet presAssocID="{5129EF0E-4222-444D-95A3-3381F0C7302B}" presName="Parent1" presStyleLbl="node1" presStyleIdx="2" presStyleCnt="8" custScaleX="202158" custLinFactNeighborX="-46540">
        <dgm:presLayoutVars>
          <dgm:chMax val="1"/>
          <dgm:chPref val="1"/>
          <dgm:bulletEnabled val="1"/>
        </dgm:presLayoutVars>
      </dgm:prSet>
      <dgm:spPr/>
    </dgm:pt>
    <dgm:pt modelId="{A67AD31F-EDE1-4840-A70F-DBDB6EF2C996}" type="pres">
      <dgm:prSet presAssocID="{5129EF0E-4222-444D-95A3-3381F0C7302B}" presName="Childtext1" presStyleLbl="revTx" presStyleIdx="1" presStyleCnt="4">
        <dgm:presLayoutVars>
          <dgm:chMax val="0"/>
          <dgm:chPref val="0"/>
          <dgm:bulletEnabled val="1"/>
        </dgm:presLayoutVars>
      </dgm:prSet>
      <dgm:spPr/>
    </dgm:pt>
    <dgm:pt modelId="{FE8E6872-1E4B-4775-9617-1FE83976E971}" type="pres">
      <dgm:prSet presAssocID="{5129EF0E-4222-444D-95A3-3381F0C7302B}" presName="BalanceSpacing" presStyleCnt="0"/>
      <dgm:spPr/>
    </dgm:pt>
    <dgm:pt modelId="{2139A283-20D7-43E9-8308-D3A0D7690C42}" type="pres">
      <dgm:prSet presAssocID="{5129EF0E-4222-444D-95A3-3381F0C7302B}" presName="BalanceSpacing1" presStyleCnt="0"/>
      <dgm:spPr/>
    </dgm:pt>
    <dgm:pt modelId="{F97D4331-7AF9-49F5-B76A-FD77F535A81D}" type="pres">
      <dgm:prSet presAssocID="{25E2DBC8-A4BD-47F3-9797-BB8D337324E3}" presName="Accent1Text" presStyleLbl="node1" presStyleIdx="3" presStyleCnt="8" custLinFactNeighborX="29394" custLinFactNeighborY="-1065"/>
      <dgm:spPr/>
    </dgm:pt>
    <dgm:pt modelId="{A1EC8D82-083E-4C60-B1C1-D2164D8BEAD5}" type="pres">
      <dgm:prSet presAssocID="{25E2DBC8-A4BD-47F3-9797-BB8D337324E3}" presName="spaceBetweenRectangles" presStyleCnt="0"/>
      <dgm:spPr/>
    </dgm:pt>
    <dgm:pt modelId="{F1B41858-BD47-43F0-82CD-1D8AEB9833F3}" type="pres">
      <dgm:prSet presAssocID="{4981435B-5CFF-45B4-9115-BA2CAA7EDA5E}" presName="composite" presStyleCnt="0"/>
      <dgm:spPr/>
    </dgm:pt>
    <dgm:pt modelId="{F92CF271-A506-4D3B-8F84-04D64B46869F}" type="pres">
      <dgm:prSet presAssocID="{4981435B-5CFF-45B4-9115-BA2CAA7EDA5E}" presName="Parent1" presStyleLbl="node1" presStyleIdx="4" presStyleCnt="8" custScaleX="238111">
        <dgm:presLayoutVars>
          <dgm:chMax val="1"/>
          <dgm:chPref val="1"/>
          <dgm:bulletEnabled val="1"/>
        </dgm:presLayoutVars>
      </dgm:prSet>
      <dgm:spPr/>
    </dgm:pt>
    <dgm:pt modelId="{81DD1CEC-8458-4E00-BBAC-E32421AB0B19}" type="pres">
      <dgm:prSet presAssocID="{4981435B-5CFF-45B4-9115-BA2CAA7EDA5E}" presName="Childtext1" presStyleLbl="revTx" presStyleIdx="2" presStyleCnt="4">
        <dgm:presLayoutVars>
          <dgm:chMax val="0"/>
          <dgm:chPref val="0"/>
          <dgm:bulletEnabled val="1"/>
        </dgm:presLayoutVars>
      </dgm:prSet>
      <dgm:spPr/>
    </dgm:pt>
    <dgm:pt modelId="{FC34A201-7050-4144-85AE-A11EF39A8102}" type="pres">
      <dgm:prSet presAssocID="{4981435B-5CFF-45B4-9115-BA2CAA7EDA5E}" presName="BalanceSpacing" presStyleCnt="0"/>
      <dgm:spPr/>
    </dgm:pt>
    <dgm:pt modelId="{2A1E62B2-6504-4354-B8C5-94D719BFF8D8}" type="pres">
      <dgm:prSet presAssocID="{4981435B-5CFF-45B4-9115-BA2CAA7EDA5E}" presName="BalanceSpacing1" presStyleCnt="0"/>
      <dgm:spPr/>
    </dgm:pt>
    <dgm:pt modelId="{050EF4CA-4C24-4A7B-9A45-D961036FF378}" type="pres">
      <dgm:prSet presAssocID="{D856A79F-4CFB-4145-8A12-FC08450D0C74}" presName="Accent1Text" presStyleLbl="node1" presStyleIdx="5" presStyleCnt="8" custLinFactNeighborX="-82057" custLinFactNeighborY="0"/>
      <dgm:spPr/>
    </dgm:pt>
    <dgm:pt modelId="{D346C54E-44BB-4893-8B11-B0395FBEEFC1}" type="pres">
      <dgm:prSet presAssocID="{D856A79F-4CFB-4145-8A12-FC08450D0C74}" presName="spaceBetweenRectangles" presStyleCnt="0"/>
      <dgm:spPr/>
    </dgm:pt>
    <dgm:pt modelId="{71528450-D4C1-4010-BB61-319B148EEEEF}" type="pres">
      <dgm:prSet presAssocID="{8BA8D4E3-C3FC-49F9-893E-8D72616FC621}" presName="composite" presStyleCnt="0"/>
      <dgm:spPr/>
    </dgm:pt>
    <dgm:pt modelId="{CCE8F4CD-8A3F-4229-901C-E13B225E29CA}" type="pres">
      <dgm:prSet presAssocID="{8BA8D4E3-C3FC-49F9-893E-8D72616FC621}" presName="Parent1" presStyleLbl="node1" presStyleIdx="6" presStyleCnt="8" custScaleX="216855" custLinFactNeighborX="-60012" custLinFactNeighborY="45">
        <dgm:presLayoutVars>
          <dgm:chMax val="1"/>
          <dgm:chPref val="1"/>
          <dgm:bulletEnabled val="1"/>
        </dgm:presLayoutVars>
      </dgm:prSet>
      <dgm:spPr/>
    </dgm:pt>
    <dgm:pt modelId="{F03FAF7C-78A9-4153-926C-3EB80E8FEC52}" type="pres">
      <dgm:prSet presAssocID="{8BA8D4E3-C3FC-49F9-893E-8D72616FC621}" presName="Childtext1" presStyleLbl="revTx" presStyleIdx="3" presStyleCnt="4">
        <dgm:presLayoutVars>
          <dgm:chMax val="0"/>
          <dgm:chPref val="0"/>
          <dgm:bulletEnabled val="1"/>
        </dgm:presLayoutVars>
      </dgm:prSet>
      <dgm:spPr/>
    </dgm:pt>
    <dgm:pt modelId="{B71B0E5A-006B-4EF4-AD5D-455215691CA6}" type="pres">
      <dgm:prSet presAssocID="{8BA8D4E3-C3FC-49F9-893E-8D72616FC621}" presName="BalanceSpacing" presStyleCnt="0"/>
      <dgm:spPr/>
    </dgm:pt>
    <dgm:pt modelId="{638DB46E-8148-4BD1-A61E-46D1EECC605E}" type="pres">
      <dgm:prSet presAssocID="{8BA8D4E3-C3FC-49F9-893E-8D72616FC621}" presName="BalanceSpacing1" presStyleCnt="0"/>
      <dgm:spPr/>
    </dgm:pt>
    <dgm:pt modelId="{5EE65227-20E0-4D8C-A58D-8AB6D66F071A}" type="pres">
      <dgm:prSet presAssocID="{53ED5F84-0E60-427B-B9BE-9C4D1F0B3950}" presName="Accent1Text" presStyleLbl="node1" presStyleIdx="7" presStyleCnt="8" custLinFactNeighborX="25720" custLinFactNeighborY="45"/>
      <dgm:spPr/>
    </dgm:pt>
  </dgm:ptLst>
  <dgm:cxnLst>
    <dgm:cxn modelId="{F43F8F27-4426-4323-B6F1-C032D0B37F1F}" type="presOf" srcId="{53ED5F84-0E60-427B-B9BE-9C4D1F0B3950}" destId="{5EE65227-20E0-4D8C-A58D-8AB6D66F071A}" srcOrd="0" destOrd="0" presId="urn:microsoft.com/office/officeart/2008/layout/AlternatingHexagons"/>
    <dgm:cxn modelId="{DB2DCA3F-4DDC-49E5-9CA0-D2CD10190A64}" type="presOf" srcId="{5129EF0E-4222-444D-95A3-3381F0C7302B}" destId="{21DE89A7-D9E1-4257-8CBD-5E2F3CEE02EF}" srcOrd="0" destOrd="0" presId="urn:microsoft.com/office/officeart/2008/layout/AlternatingHexagons"/>
    <dgm:cxn modelId="{BE610260-D93C-49F5-BD23-2061C2CEA069}" type="presOf" srcId="{4981435B-5CFF-45B4-9115-BA2CAA7EDA5E}" destId="{F92CF271-A506-4D3B-8F84-04D64B46869F}" srcOrd="0" destOrd="0" presId="urn:microsoft.com/office/officeart/2008/layout/AlternatingHexagons"/>
    <dgm:cxn modelId="{30DC2665-735E-490F-BBD6-C5C71DDAB8B9}" type="presOf" srcId="{D856A79F-4CFB-4145-8A12-FC08450D0C74}" destId="{050EF4CA-4C24-4A7B-9A45-D961036FF378}" srcOrd="0" destOrd="0" presId="urn:microsoft.com/office/officeart/2008/layout/AlternatingHexagons"/>
    <dgm:cxn modelId="{CB910B4B-3E9F-4663-9F06-7EA9C44658A8}" type="presOf" srcId="{58860729-DC24-4359-941D-1363E7A2029C}" destId="{3BE8FEF2-0C40-4B45-8882-7C5030FA09E1}" srcOrd="0" destOrd="0" presId="urn:microsoft.com/office/officeart/2008/layout/AlternatingHexagons"/>
    <dgm:cxn modelId="{2F083B4E-CE91-44A2-93F5-580891DC30BB}" type="presOf" srcId="{8BA8D4E3-C3FC-49F9-893E-8D72616FC621}" destId="{CCE8F4CD-8A3F-4229-901C-E13B225E29CA}" srcOrd="0" destOrd="0" presId="urn:microsoft.com/office/officeart/2008/layout/AlternatingHexagons"/>
    <dgm:cxn modelId="{1BFA8A54-7444-42B9-89EF-BD5D4F304693}" srcId="{F2926FB1-EC78-447E-B529-108062C04019}" destId="{5129EF0E-4222-444D-95A3-3381F0C7302B}" srcOrd="1" destOrd="0" parTransId="{AF9B90B4-7E22-485B-BAA5-3527997203E5}" sibTransId="{25E2DBC8-A4BD-47F3-9797-BB8D337324E3}"/>
    <dgm:cxn modelId="{C83ADE95-34B3-40A0-866C-04FAC66B025A}" type="presOf" srcId="{31CFB310-BF9B-4AD3-B5B2-E98A4EE4476F}" destId="{7C7387BC-F34A-45D0-B938-9FF72788BD11}" srcOrd="0" destOrd="0" presId="urn:microsoft.com/office/officeart/2008/layout/AlternatingHexagons"/>
    <dgm:cxn modelId="{4B01BDA5-B818-44CF-99AF-0AAFF22FFC79}" type="presOf" srcId="{25E2DBC8-A4BD-47F3-9797-BB8D337324E3}" destId="{F97D4331-7AF9-49F5-B76A-FD77F535A81D}" srcOrd="0" destOrd="0" presId="urn:microsoft.com/office/officeart/2008/layout/AlternatingHexagons"/>
    <dgm:cxn modelId="{B4E29DBE-D931-4DF3-A1B1-0F44C4606328}" srcId="{F2926FB1-EC78-447E-B529-108062C04019}" destId="{31CFB310-BF9B-4AD3-B5B2-E98A4EE4476F}" srcOrd="0" destOrd="0" parTransId="{2071FDEB-11B4-49B6-A552-991959F210B5}" sibTransId="{58860729-DC24-4359-941D-1363E7A2029C}"/>
    <dgm:cxn modelId="{80BC2CCA-143E-4D15-9DAB-DF128DF5EE19}" srcId="{F2926FB1-EC78-447E-B529-108062C04019}" destId="{8BA8D4E3-C3FC-49F9-893E-8D72616FC621}" srcOrd="3" destOrd="0" parTransId="{A16C6E98-04B0-4D65-B09E-33B452589707}" sibTransId="{53ED5F84-0E60-427B-B9BE-9C4D1F0B3950}"/>
    <dgm:cxn modelId="{B78C11D0-B154-4C5F-B4FF-FC2EF1BE8DD0}" srcId="{F2926FB1-EC78-447E-B529-108062C04019}" destId="{4981435B-5CFF-45B4-9115-BA2CAA7EDA5E}" srcOrd="2" destOrd="0" parTransId="{5CF2C9DC-F0E5-493B-8F8D-21FE910477EE}" sibTransId="{D856A79F-4CFB-4145-8A12-FC08450D0C74}"/>
    <dgm:cxn modelId="{25B093F8-97DF-46ED-911E-FC950C954DB8}" type="presOf" srcId="{F2926FB1-EC78-447E-B529-108062C04019}" destId="{BFA43E74-7EB3-4895-ABE3-2D34B4814042}" srcOrd="0" destOrd="0" presId="urn:microsoft.com/office/officeart/2008/layout/AlternatingHexagons"/>
    <dgm:cxn modelId="{80F153B7-EDA8-4DE2-82C8-49835EB9EFD1}" type="presParOf" srcId="{BFA43E74-7EB3-4895-ABE3-2D34B4814042}" destId="{F904F6EF-316E-4535-8242-4EE38912BADB}" srcOrd="0" destOrd="0" presId="urn:microsoft.com/office/officeart/2008/layout/AlternatingHexagons"/>
    <dgm:cxn modelId="{3034BBC5-7A1D-43B7-A5C9-788EF75F8F22}" type="presParOf" srcId="{F904F6EF-316E-4535-8242-4EE38912BADB}" destId="{7C7387BC-F34A-45D0-B938-9FF72788BD11}" srcOrd="0" destOrd="0" presId="urn:microsoft.com/office/officeart/2008/layout/AlternatingHexagons"/>
    <dgm:cxn modelId="{A474C1F1-3118-46B0-BA2A-4094FE91D32F}" type="presParOf" srcId="{F904F6EF-316E-4535-8242-4EE38912BADB}" destId="{0C1BF313-A01E-42C7-A7A1-BF0021D11BA0}" srcOrd="1" destOrd="0" presId="urn:microsoft.com/office/officeart/2008/layout/AlternatingHexagons"/>
    <dgm:cxn modelId="{7FAACDDB-5B96-4812-9B83-E0EEE0573250}" type="presParOf" srcId="{F904F6EF-316E-4535-8242-4EE38912BADB}" destId="{B2F32A48-F448-4271-AD4B-79C90A6C8F29}" srcOrd="2" destOrd="0" presId="urn:microsoft.com/office/officeart/2008/layout/AlternatingHexagons"/>
    <dgm:cxn modelId="{7E939736-91C1-465D-A5D7-A39080B7D56D}" type="presParOf" srcId="{F904F6EF-316E-4535-8242-4EE38912BADB}" destId="{DB2CA133-CF68-41F9-96C4-BEA4ABEF3F94}" srcOrd="3" destOrd="0" presId="urn:microsoft.com/office/officeart/2008/layout/AlternatingHexagons"/>
    <dgm:cxn modelId="{05BD3617-8590-4014-8BBE-18817429D205}" type="presParOf" srcId="{F904F6EF-316E-4535-8242-4EE38912BADB}" destId="{3BE8FEF2-0C40-4B45-8882-7C5030FA09E1}" srcOrd="4" destOrd="0" presId="urn:microsoft.com/office/officeart/2008/layout/AlternatingHexagons"/>
    <dgm:cxn modelId="{A5AFDE99-2911-439D-BB1F-2D09055B62F8}" type="presParOf" srcId="{BFA43E74-7EB3-4895-ABE3-2D34B4814042}" destId="{5966A766-6113-4630-9A79-B0A19F8B62AB}" srcOrd="1" destOrd="0" presId="urn:microsoft.com/office/officeart/2008/layout/AlternatingHexagons"/>
    <dgm:cxn modelId="{1E012AC9-B183-492D-B381-7F328A469CAD}" type="presParOf" srcId="{BFA43E74-7EB3-4895-ABE3-2D34B4814042}" destId="{651CD63A-422F-448D-A37B-E805D3F9E406}" srcOrd="2" destOrd="0" presId="urn:microsoft.com/office/officeart/2008/layout/AlternatingHexagons"/>
    <dgm:cxn modelId="{343DB11B-9941-4A3D-AC18-EAF07D828399}" type="presParOf" srcId="{651CD63A-422F-448D-A37B-E805D3F9E406}" destId="{21DE89A7-D9E1-4257-8CBD-5E2F3CEE02EF}" srcOrd="0" destOrd="0" presId="urn:microsoft.com/office/officeart/2008/layout/AlternatingHexagons"/>
    <dgm:cxn modelId="{533DA3FF-CC85-4058-AA23-2F85F7C856B6}" type="presParOf" srcId="{651CD63A-422F-448D-A37B-E805D3F9E406}" destId="{A67AD31F-EDE1-4840-A70F-DBDB6EF2C996}" srcOrd="1" destOrd="0" presId="urn:microsoft.com/office/officeart/2008/layout/AlternatingHexagons"/>
    <dgm:cxn modelId="{65D9BBF5-3C67-484A-B416-D6DCE8774FD6}" type="presParOf" srcId="{651CD63A-422F-448D-A37B-E805D3F9E406}" destId="{FE8E6872-1E4B-4775-9617-1FE83976E971}" srcOrd="2" destOrd="0" presId="urn:microsoft.com/office/officeart/2008/layout/AlternatingHexagons"/>
    <dgm:cxn modelId="{5BA9F933-1BC6-4780-B065-2024DB144ECB}" type="presParOf" srcId="{651CD63A-422F-448D-A37B-E805D3F9E406}" destId="{2139A283-20D7-43E9-8308-D3A0D7690C42}" srcOrd="3" destOrd="0" presId="urn:microsoft.com/office/officeart/2008/layout/AlternatingHexagons"/>
    <dgm:cxn modelId="{5525BF94-8BFC-428D-BC70-FB355AF60FD2}" type="presParOf" srcId="{651CD63A-422F-448D-A37B-E805D3F9E406}" destId="{F97D4331-7AF9-49F5-B76A-FD77F535A81D}" srcOrd="4" destOrd="0" presId="urn:microsoft.com/office/officeart/2008/layout/AlternatingHexagons"/>
    <dgm:cxn modelId="{01176883-B545-46D8-B3E3-DAE5BE4B4017}" type="presParOf" srcId="{BFA43E74-7EB3-4895-ABE3-2D34B4814042}" destId="{A1EC8D82-083E-4C60-B1C1-D2164D8BEAD5}" srcOrd="3" destOrd="0" presId="urn:microsoft.com/office/officeart/2008/layout/AlternatingHexagons"/>
    <dgm:cxn modelId="{1AEAEEED-95F7-4433-83F9-C463932D3F7B}" type="presParOf" srcId="{BFA43E74-7EB3-4895-ABE3-2D34B4814042}" destId="{F1B41858-BD47-43F0-82CD-1D8AEB9833F3}" srcOrd="4" destOrd="0" presId="urn:microsoft.com/office/officeart/2008/layout/AlternatingHexagons"/>
    <dgm:cxn modelId="{BFAF4806-98A5-46E7-92CF-375485C42286}" type="presParOf" srcId="{F1B41858-BD47-43F0-82CD-1D8AEB9833F3}" destId="{F92CF271-A506-4D3B-8F84-04D64B46869F}" srcOrd="0" destOrd="0" presId="urn:microsoft.com/office/officeart/2008/layout/AlternatingHexagons"/>
    <dgm:cxn modelId="{332C86DD-2CC9-42BA-8E90-C9C03C498638}" type="presParOf" srcId="{F1B41858-BD47-43F0-82CD-1D8AEB9833F3}" destId="{81DD1CEC-8458-4E00-BBAC-E32421AB0B19}" srcOrd="1" destOrd="0" presId="urn:microsoft.com/office/officeart/2008/layout/AlternatingHexagons"/>
    <dgm:cxn modelId="{01B9C88F-2A72-434C-B0A0-46EEC57D11EE}" type="presParOf" srcId="{F1B41858-BD47-43F0-82CD-1D8AEB9833F3}" destId="{FC34A201-7050-4144-85AE-A11EF39A8102}" srcOrd="2" destOrd="0" presId="urn:microsoft.com/office/officeart/2008/layout/AlternatingHexagons"/>
    <dgm:cxn modelId="{CC3FDCDE-68CA-465F-AA4F-65DBA50140EA}" type="presParOf" srcId="{F1B41858-BD47-43F0-82CD-1D8AEB9833F3}" destId="{2A1E62B2-6504-4354-B8C5-94D719BFF8D8}" srcOrd="3" destOrd="0" presId="urn:microsoft.com/office/officeart/2008/layout/AlternatingHexagons"/>
    <dgm:cxn modelId="{F730E293-CDAD-4ADD-91B2-0694BC351819}" type="presParOf" srcId="{F1B41858-BD47-43F0-82CD-1D8AEB9833F3}" destId="{050EF4CA-4C24-4A7B-9A45-D961036FF378}" srcOrd="4" destOrd="0" presId="urn:microsoft.com/office/officeart/2008/layout/AlternatingHexagons"/>
    <dgm:cxn modelId="{2601BB56-ABD6-4A0B-961A-BA32F72F2ED2}" type="presParOf" srcId="{BFA43E74-7EB3-4895-ABE3-2D34B4814042}" destId="{D346C54E-44BB-4893-8B11-B0395FBEEFC1}" srcOrd="5" destOrd="0" presId="urn:microsoft.com/office/officeart/2008/layout/AlternatingHexagons"/>
    <dgm:cxn modelId="{158C2C04-73F4-4310-8C6C-F4DD1189393F}" type="presParOf" srcId="{BFA43E74-7EB3-4895-ABE3-2D34B4814042}" destId="{71528450-D4C1-4010-BB61-319B148EEEEF}" srcOrd="6" destOrd="0" presId="urn:microsoft.com/office/officeart/2008/layout/AlternatingHexagons"/>
    <dgm:cxn modelId="{585175E7-45AF-43FA-A220-5F14236CCD94}" type="presParOf" srcId="{71528450-D4C1-4010-BB61-319B148EEEEF}" destId="{CCE8F4CD-8A3F-4229-901C-E13B225E29CA}" srcOrd="0" destOrd="0" presId="urn:microsoft.com/office/officeart/2008/layout/AlternatingHexagons"/>
    <dgm:cxn modelId="{3F6278C0-60CD-4A09-86F1-DE8BABF23A88}" type="presParOf" srcId="{71528450-D4C1-4010-BB61-319B148EEEEF}" destId="{F03FAF7C-78A9-4153-926C-3EB80E8FEC52}" srcOrd="1" destOrd="0" presId="urn:microsoft.com/office/officeart/2008/layout/AlternatingHexagons"/>
    <dgm:cxn modelId="{63544408-A666-4EDB-B92E-3938D541BB10}" type="presParOf" srcId="{71528450-D4C1-4010-BB61-319B148EEEEF}" destId="{B71B0E5A-006B-4EF4-AD5D-455215691CA6}" srcOrd="2" destOrd="0" presId="urn:microsoft.com/office/officeart/2008/layout/AlternatingHexagons"/>
    <dgm:cxn modelId="{328173B2-598C-4D4B-BABE-C119D2E12F9E}" type="presParOf" srcId="{71528450-D4C1-4010-BB61-319B148EEEEF}" destId="{638DB46E-8148-4BD1-A61E-46D1EECC605E}" srcOrd="3" destOrd="0" presId="urn:microsoft.com/office/officeart/2008/layout/AlternatingHexagons"/>
    <dgm:cxn modelId="{ED8A6FE1-207D-4F81-A11E-08DF1F40DED8}" type="presParOf" srcId="{71528450-D4C1-4010-BB61-319B148EEEEF}" destId="{5EE65227-20E0-4D8C-A58D-8AB6D66F071A}" srcOrd="4" destOrd="0" presId="urn:microsoft.com/office/officeart/2008/layout/AlternatingHexagon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84CDCE-1E9D-4D9A-9504-FE48007E3329}">
      <dsp:nvSpPr>
        <dsp:cNvPr id="0" name=""/>
        <dsp:cNvSpPr/>
      </dsp:nvSpPr>
      <dsp:spPr>
        <a:xfrm>
          <a:off x="2072343" y="2133933"/>
          <a:ext cx="1365776" cy="1365776"/>
        </a:xfrm>
        <a:prstGeom prst="ellipse">
          <a:avLst/>
        </a:prstGeom>
        <a:solidFill>
          <a:schemeClr val="lt1">
            <a:hueOff val="0"/>
            <a:satOff val="0"/>
            <a:lumOff val="0"/>
            <a:alphaOff val="0"/>
          </a:schemeClr>
        </a:solidFill>
        <a:ln>
          <a:noFill/>
        </a:ln>
        <a:effectLst>
          <a:outerShdw blurRad="40000" dist="20000" dir="5400000" rotWithShape="0">
            <a:srgbClr val="000000">
              <a:alpha val="38000"/>
            </a:srgbClr>
          </a:outerShdw>
        </a:effectLst>
        <a:sp3d extrusionH="50600" prstMaterial="plastic">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sz="2200" b="1" kern="1200" dirty="0">
              <a:latin typeface="Arial" panose="020B0604020202020204" pitchFamily="34" charset="0"/>
              <a:cs typeface="Arial" panose="020B0604020202020204" pitchFamily="34" charset="0"/>
            </a:rPr>
            <a:t>Data Assets</a:t>
          </a:r>
        </a:p>
      </dsp:txBody>
      <dsp:txXfrm>
        <a:off x="2272356" y="2333946"/>
        <a:ext cx="965750" cy="965750"/>
      </dsp:txXfrm>
    </dsp:sp>
    <dsp:sp modelId="{F02C7657-539D-4B1C-9AA0-ED5BA5233C2A}">
      <dsp:nvSpPr>
        <dsp:cNvPr id="0" name=""/>
        <dsp:cNvSpPr/>
      </dsp:nvSpPr>
      <dsp:spPr>
        <a:xfrm rot="10800000">
          <a:off x="479522" y="2622199"/>
          <a:ext cx="1505215" cy="389246"/>
        </a:xfrm>
        <a:prstGeom prst="leftArrow">
          <a:avLst>
            <a:gd name="adj1" fmla="val 60000"/>
            <a:gd name="adj2" fmla="val 50000"/>
          </a:avLst>
        </a:prstGeom>
        <a:solidFill>
          <a:schemeClr val="accent1">
            <a:tint val="60000"/>
            <a:hueOff val="0"/>
            <a:satOff val="0"/>
            <a:lumOff val="0"/>
            <a:alphaOff val="0"/>
          </a:schemeClr>
        </a:solidFill>
        <a:ln>
          <a:noFill/>
        </a:ln>
        <a:effectLst>
          <a:outerShdw blurRad="40000" dist="23000" dir="5400000" rotWithShape="0">
            <a:srgbClr val="000000">
              <a:alpha val="35000"/>
            </a:srgbClr>
          </a:outerShdw>
        </a:effectLst>
        <a:sp3d z="-211800">
          <a:bevelT w="40600" h="20600" prst="relaxedInset"/>
        </a:sp3d>
      </dsp:spPr>
      <dsp:style>
        <a:lnRef idx="0">
          <a:scrgbClr r="0" g="0" b="0"/>
        </a:lnRef>
        <a:fillRef idx="1">
          <a:scrgbClr r="0" g="0" b="0"/>
        </a:fillRef>
        <a:effectRef idx="2">
          <a:scrgbClr r="0" g="0" b="0"/>
        </a:effectRef>
        <a:fontRef idx="minor"/>
      </dsp:style>
    </dsp:sp>
    <dsp:sp modelId="{35596493-CF49-46A5-A66D-6AB2C387BF67}">
      <dsp:nvSpPr>
        <dsp:cNvPr id="0" name=""/>
        <dsp:cNvSpPr/>
      </dsp:nvSpPr>
      <dsp:spPr>
        <a:xfrm>
          <a:off x="1501" y="2434404"/>
          <a:ext cx="956043" cy="764835"/>
        </a:xfrm>
        <a:prstGeom prst="roundRect">
          <a:avLst>
            <a:gd name="adj" fmla="val 10000"/>
          </a:avLst>
        </a:prstGeom>
        <a:solidFill>
          <a:schemeClr val="lt1">
            <a:hueOff val="0"/>
            <a:satOff val="0"/>
            <a:lumOff val="0"/>
            <a:alphaOff val="0"/>
          </a:schemeClr>
        </a:solidFill>
        <a:ln>
          <a:no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txBody>
        <a:bodyPr spcFirstLastPara="0" vert="horz" wrap="square" lIns="26670" tIns="26670" rIns="26670" bIns="26670"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Arial" panose="020B0604020202020204" pitchFamily="34" charset="0"/>
              <a:cs typeface="Arial" panose="020B0604020202020204" pitchFamily="34" charset="0"/>
            </a:rPr>
            <a:t>Customer data</a:t>
          </a:r>
        </a:p>
      </dsp:txBody>
      <dsp:txXfrm>
        <a:off x="23902" y="2456805"/>
        <a:ext cx="911241" cy="720033"/>
      </dsp:txXfrm>
    </dsp:sp>
    <dsp:sp modelId="{4A23CBC4-694F-4ABC-A611-7078363AA588}">
      <dsp:nvSpPr>
        <dsp:cNvPr id="0" name=""/>
        <dsp:cNvSpPr/>
      </dsp:nvSpPr>
      <dsp:spPr>
        <a:xfrm rot="12600000">
          <a:off x="683579" y="1860648"/>
          <a:ext cx="1505215" cy="389246"/>
        </a:xfrm>
        <a:prstGeom prst="leftArrow">
          <a:avLst>
            <a:gd name="adj1" fmla="val 60000"/>
            <a:gd name="adj2" fmla="val 50000"/>
          </a:avLst>
        </a:prstGeom>
        <a:solidFill>
          <a:schemeClr val="accent1">
            <a:tint val="60000"/>
            <a:hueOff val="0"/>
            <a:satOff val="0"/>
            <a:lumOff val="0"/>
            <a:alphaOff val="0"/>
          </a:schemeClr>
        </a:solidFill>
        <a:ln>
          <a:noFill/>
        </a:ln>
        <a:effectLst>
          <a:outerShdw blurRad="40000" dist="23000" dir="5400000" rotWithShape="0">
            <a:srgbClr val="000000">
              <a:alpha val="35000"/>
            </a:srgbClr>
          </a:outerShdw>
        </a:effectLst>
        <a:sp3d z="-211800">
          <a:bevelT w="40600" h="20600" prst="relaxedInset"/>
        </a:sp3d>
      </dsp:spPr>
      <dsp:style>
        <a:lnRef idx="0">
          <a:scrgbClr r="0" g="0" b="0"/>
        </a:lnRef>
        <a:fillRef idx="1">
          <a:scrgbClr r="0" g="0" b="0"/>
        </a:fillRef>
        <a:effectRef idx="2">
          <a:scrgbClr r="0" g="0" b="0"/>
        </a:effectRef>
        <a:fontRef idx="minor"/>
      </dsp:style>
    </dsp:sp>
    <dsp:sp modelId="{3F4296A2-1D24-46B3-9B09-D5304F75051F}">
      <dsp:nvSpPr>
        <dsp:cNvPr id="0" name=""/>
        <dsp:cNvSpPr/>
      </dsp:nvSpPr>
      <dsp:spPr>
        <a:xfrm>
          <a:off x="306388" y="1296550"/>
          <a:ext cx="956043" cy="764835"/>
        </a:xfrm>
        <a:prstGeom prst="roundRect">
          <a:avLst>
            <a:gd name="adj" fmla="val 10000"/>
          </a:avLst>
        </a:prstGeom>
        <a:solidFill>
          <a:schemeClr val="lt1">
            <a:hueOff val="0"/>
            <a:satOff val="0"/>
            <a:lumOff val="0"/>
            <a:alphaOff val="0"/>
          </a:schemeClr>
        </a:solidFill>
        <a:ln>
          <a:no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txBody>
        <a:bodyPr spcFirstLastPara="0" vert="horz" wrap="square" lIns="34290" tIns="34290" rIns="34290" bIns="3429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Arial" panose="020B0604020202020204" pitchFamily="34" charset="0"/>
              <a:cs typeface="Arial" panose="020B0604020202020204" pitchFamily="34" charset="0"/>
            </a:rPr>
            <a:t>Product data</a:t>
          </a:r>
        </a:p>
      </dsp:txBody>
      <dsp:txXfrm>
        <a:off x="328789" y="1318951"/>
        <a:ext cx="911241" cy="720033"/>
      </dsp:txXfrm>
    </dsp:sp>
    <dsp:sp modelId="{34A48284-6909-41A9-8BA8-F4BC59BDAC6D}">
      <dsp:nvSpPr>
        <dsp:cNvPr id="0" name=""/>
        <dsp:cNvSpPr/>
      </dsp:nvSpPr>
      <dsp:spPr>
        <a:xfrm rot="14400000">
          <a:off x="1241073" y="1303154"/>
          <a:ext cx="1505215" cy="389246"/>
        </a:xfrm>
        <a:prstGeom prst="leftArrow">
          <a:avLst>
            <a:gd name="adj1" fmla="val 60000"/>
            <a:gd name="adj2" fmla="val 50000"/>
          </a:avLst>
        </a:prstGeom>
        <a:solidFill>
          <a:schemeClr val="accent1">
            <a:tint val="60000"/>
            <a:hueOff val="0"/>
            <a:satOff val="0"/>
            <a:lumOff val="0"/>
            <a:alphaOff val="0"/>
          </a:schemeClr>
        </a:solidFill>
        <a:ln>
          <a:noFill/>
        </a:ln>
        <a:effectLst>
          <a:outerShdw blurRad="40000" dist="23000" dir="5400000" rotWithShape="0">
            <a:srgbClr val="000000">
              <a:alpha val="35000"/>
            </a:srgbClr>
          </a:outerShdw>
        </a:effectLst>
        <a:sp3d z="-211800">
          <a:bevelT w="40600" h="20600" prst="relaxedInset"/>
        </a:sp3d>
      </dsp:spPr>
      <dsp:style>
        <a:lnRef idx="0">
          <a:scrgbClr r="0" g="0" b="0"/>
        </a:lnRef>
        <a:fillRef idx="1">
          <a:scrgbClr r="0" g="0" b="0"/>
        </a:fillRef>
        <a:effectRef idx="2">
          <a:scrgbClr r="0" g="0" b="0"/>
        </a:effectRef>
        <a:fontRef idx="minor"/>
      </dsp:style>
    </dsp:sp>
    <dsp:sp modelId="{EAF2F4B4-4B94-47C8-972F-68855C1B7128}">
      <dsp:nvSpPr>
        <dsp:cNvPr id="0" name=""/>
        <dsp:cNvSpPr/>
      </dsp:nvSpPr>
      <dsp:spPr>
        <a:xfrm>
          <a:off x="1139355" y="463583"/>
          <a:ext cx="956043" cy="764835"/>
        </a:xfrm>
        <a:prstGeom prst="roundRect">
          <a:avLst>
            <a:gd name="adj" fmla="val 10000"/>
          </a:avLst>
        </a:prstGeom>
        <a:solidFill>
          <a:schemeClr val="lt1">
            <a:hueOff val="0"/>
            <a:satOff val="0"/>
            <a:lumOff val="0"/>
            <a:alphaOff val="0"/>
          </a:schemeClr>
        </a:solidFill>
        <a:ln>
          <a:no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txBody>
        <a:bodyPr spcFirstLastPara="0" vert="horz" wrap="square" lIns="34290" tIns="34290" rIns="34290" bIns="3429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Arial" panose="020B0604020202020204" pitchFamily="34" charset="0"/>
              <a:cs typeface="Arial" panose="020B0604020202020204" pitchFamily="34" charset="0"/>
            </a:rPr>
            <a:t>HR data</a:t>
          </a:r>
        </a:p>
      </dsp:txBody>
      <dsp:txXfrm>
        <a:off x="1161756" y="485984"/>
        <a:ext cx="911241" cy="720033"/>
      </dsp:txXfrm>
    </dsp:sp>
    <dsp:sp modelId="{CA4D321B-6AE7-4924-900E-9D351D4584A1}">
      <dsp:nvSpPr>
        <dsp:cNvPr id="0" name=""/>
        <dsp:cNvSpPr/>
      </dsp:nvSpPr>
      <dsp:spPr>
        <a:xfrm rot="16200000">
          <a:off x="2002623" y="1099098"/>
          <a:ext cx="1505215" cy="389246"/>
        </a:xfrm>
        <a:prstGeom prst="leftArrow">
          <a:avLst>
            <a:gd name="adj1" fmla="val 60000"/>
            <a:gd name="adj2" fmla="val 50000"/>
          </a:avLst>
        </a:prstGeom>
        <a:solidFill>
          <a:schemeClr val="accent1">
            <a:tint val="60000"/>
            <a:hueOff val="0"/>
            <a:satOff val="0"/>
            <a:lumOff val="0"/>
            <a:alphaOff val="0"/>
          </a:schemeClr>
        </a:solidFill>
        <a:ln>
          <a:noFill/>
        </a:ln>
        <a:effectLst>
          <a:outerShdw blurRad="40000" dist="23000" dir="5400000" rotWithShape="0">
            <a:srgbClr val="000000">
              <a:alpha val="35000"/>
            </a:srgbClr>
          </a:outerShdw>
        </a:effectLst>
        <a:sp3d z="-211800">
          <a:bevelT w="40600" h="20600" prst="relaxedInset"/>
        </a:sp3d>
      </dsp:spPr>
      <dsp:style>
        <a:lnRef idx="0">
          <a:scrgbClr r="0" g="0" b="0"/>
        </a:lnRef>
        <a:fillRef idx="1">
          <a:scrgbClr r="0" g="0" b="0"/>
        </a:fillRef>
        <a:effectRef idx="2">
          <a:scrgbClr r="0" g="0" b="0"/>
        </a:effectRef>
        <a:fontRef idx="minor"/>
      </dsp:style>
    </dsp:sp>
    <dsp:sp modelId="{C9C5EEEB-611E-4614-8811-B2027E63FC4C}">
      <dsp:nvSpPr>
        <dsp:cNvPr id="0" name=""/>
        <dsp:cNvSpPr/>
      </dsp:nvSpPr>
      <dsp:spPr>
        <a:xfrm>
          <a:off x="2277209" y="158696"/>
          <a:ext cx="956043" cy="764835"/>
        </a:xfrm>
        <a:prstGeom prst="roundRect">
          <a:avLst>
            <a:gd name="adj" fmla="val 10000"/>
          </a:avLst>
        </a:prstGeom>
        <a:solidFill>
          <a:schemeClr val="lt1">
            <a:hueOff val="0"/>
            <a:satOff val="0"/>
            <a:lumOff val="0"/>
            <a:alphaOff val="0"/>
          </a:schemeClr>
        </a:solidFill>
        <a:ln>
          <a:no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txBody>
        <a:bodyPr spcFirstLastPara="0" vert="horz" wrap="square" lIns="30480" tIns="30480" rIns="30480" bIns="30480" numCol="1" spcCol="1270" anchor="ctr" anchorCtr="0">
          <a:noAutofit/>
        </a:bodyPr>
        <a:lstStyle/>
        <a:p>
          <a:pPr marL="0" lvl="0" indent="0" algn="ctr" defTabSz="711200">
            <a:lnSpc>
              <a:spcPct val="90000"/>
            </a:lnSpc>
            <a:spcBef>
              <a:spcPct val="0"/>
            </a:spcBef>
            <a:spcAft>
              <a:spcPct val="35000"/>
            </a:spcAft>
            <a:buNone/>
          </a:pPr>
          <a:r>
            <a:rPr lang="en-US" sz="1600" kern="1200" dirty="0">
              <a:latin typeface="Arial" panose="020B0604020202020204" pitchFamily="34" charset="0"/>
              <a:cs typeface="Arial" panose="020B0604020202020204" pitchFamily="34" charset="0"/>
            </a:rPr>
            <a:t>Financial data</a:t>
          </a:r>
        </a:p>
      </dsp:txBody>
      <dsp:txXfrm>
        <a:off x="2299610" y="181097"/>
        <a:ext cx="911241" cy="720033"/>
      </dsp:txXfrm>
    </dsp:sp>
    <dsp:sp modelId="{A5527B1C-6030-406B-BF35-02C320034251}">
      <dsp:nvSpPr>
        <dsp:cNvPr id="0" name=""/>
        <dsp:cNvSpPr/>
      </dsp:nvSpPr>
      <dsp:spPr>
        <a:xfrm rot="18000000">
          <a:off x="2764174" y="1303154"/>
          <a:ext cx="1505215" cy="389246"/>
        </a:xfrm>
        <a:prstGeom prst="leftArrow">
          <a:avLst>
            <a:gd name="adj1" fmla="val 60000"/>
            <a:gd name="adj2" fmla="val 50000"/>
          </a:avLst>
        </a:prstGeom>
        <a:solidFill>
          <a:schemeClr val="accent1">
            <a:tint val="60000"/>
            <a:hueOff val="0"/>
            <a:satOff val="0"/>
            <a:lumOff val="0"/>
            <a:alphaOff val="0"/>
          </a:schemeClr>
        </a:solidFill>
        <a:ln>
          <a:noFill/>
        </a:ln>
        <a:effectLst>
          <a:outerShdw blurRad="40000" dist="23000" dir="5400000" rotWithShape="0">
            <a:srgbClr val="000000">
              <a:alpha val="35000"/>
            </a:srgbClr>
          </a:outerShdw>
        </a:effectLst>
        <a:sp3d z="-211800">
          <a:bevelT w="40600" h="20600" prst="relaxedInset"/>
        </a:sp3d>
      </dsp:spPr>
      <dsp:style>
        <a:lnRef idx="0">
          <a:scrgbClr r="0" g="0" b="0"/>
        </a:lnRef>
        <a:fillRef idx="1">
          <a:scrgbClr r="0" g="0" b="0"/>
        </a:fillRef>
        <a:effectRef idx="2">
          <a:scrgbClr r="0" g="0" b="0"/>
        </a:effectRef>
        <a:fontRef idx="minor"/>
      </dsp:style>
    </dsp:sp>
    <dsp:sp modelId="{8E2F7385-38F6-4E5D-A702-7C0CB86D9ED0}">
      <dsp:nvSpPr>
        <dsp:cNvPr id="0" name=""/>
        <dsp:cNvSpPr/>
      </dsp:nvSpPr>
      <dsp:spPr>
        <a:xfrm>
          <a:off x="3415063" y="463583"/>
          <a:ext cx="956043" cy="764835"/>
        </a:xfrm>
        <a:prstGeom prst="roundRect">
          <a:avLst>
            <a:gd name="adj" fmla="val 10000"/>
          </a:avLst>
        </a:prstGeom>
        <a:solidFill>
          <a:schemeClr val="lt1">
            <a:hueOff val="0"/>
            <a:satOff val="0"/>
            <a:lumOff val="0"/>
            <a:alphaOff val="0"/>
          </a:schemeClr>
        </a:solidFill>
        <a:ln>
          <a:no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txBody>
        <a:bodyPr spcFirstLastPara="0" vert="horz" wrap="square" lIns="22860" tIns="22860" rIns="22860" bIns="22860" numCol="1" spcCol="1270" anchor="ctr" anchorCtr="0">
          <a:noAutofit/>
        </a:bodyPr>
        <a:lstStyle/>
        <a:p>
          <a:pPr marL="0" lvl="0" indent="0" algn="ctr" defTabSz="533400">
            <a:lnSpc>
              <a:spcPct val="90000"/>
            </a:lnSpc>
            <a:spcBef>
              <a:spcPct val="0"/>
            </a:spcBef>
            <a:spcAft>
              <a:spcPct val="35000"/>
            </a:spcAft>
            <a:buNone/>
          </a:pPr>
          <a:r>
            <a:rPr lang="en-US" sz="1200" kern="1200" dirty="0">
              <a:latin typeface="Arial" panose="020B0604020202020204" pitchFamily="34" charset="0"/>
              <a:cs typeface="Arial" panose="020B0604020202020204" pitchFamily="34" charset="0"/>
            </a:rPr>
            <a:t>Transaction data</a:t>
          </a:r>
        </a:p>
      </dsp:txBody>
      <dsp:txXfrm>
        <a:off x="3437464" y="485984"/>
        <a:ext cx="911241" cy="720033"/>
      </dsp:txXfrm>
    </dsp:sp>
    <dsp:sp modelId="{3EE03808-92DC-40E1-BCA5-0A4836274683}">
      <dsp:nvSpPr>
        <dsp:cNvPr id="0" name=""/>
        <dsp:cNvSpPr/>
      </dsp:nvSpPr>
      <dsp:spPr>
        <a:xfrm rot="19800000">
          <a:off x="3321668" y="1860648"/>
          <a:ext cx="1505215" cy="389246"/>
        </a:xfrm>
        <a:prstGeom prst="leftArrow">
          <a:avLst>
            <a:gd name="adj1" fmla="val 60000"/>
            <a:gd name="adj2" fmla="val 50000"/>
          </a:avLst>
        </a:prstGeom>
        <a:solidFill>
          <a:schemeClr val="accent1">
            <a:tint val="60000"/>
            <a:hueOff val="0"/>
            <a:satOff val="0"/>
            <a:lumOff val="0"/>
            <a:alphaOff val="0"/>
          </a:schemeClr>
        </a:solidFill>
        <a:ln>
          <a:noFill/>
        </a:ln>
        <a:effectLst>
          <a:outerShdw blurRad="40000" dist="23000" dir="5400000" rotWithShape="0">
            <a:srgbClr val="000000">
              <a:alpha val="35000"/>
            </a:srgbClr>
          </a:outerShdw>
        </a:effectLst>
        <a:sp3d z="-211800">
          <a:bevelT w="40600" h="20600" prst="relaxedInset"/>
        </a:sp3d>
      </dsp:spPr>
      <dsp:style>
        <a:lnRef idx="0">
          <a:scrgbClr r="0" g="0" b="0"/>
        </a:lnRef>
        <a:fillRef idx="1">
          <a:scrgbClr r="0" g="0" b="0"/>
        </a:fillRef>
        <a:effectRef idx="2">
          <a:scrgbClr r="0" g="0" b="0"/>
        </a:effectRef>
        <a:fontRef idx="minor"/>
      </dsp:style>
    </dsp:sp>
    <dsp:sp modelId="{49566037-81E7-4552-8F29-24280B410124}">
      <dsp:nvSpPr>
        <dsp:cNvPr id="0" name=""/>
        <dsp:cNvSpPr/>
      </dsp:nvSpPr>
      <dsp:spPr>
        <a:xfrm>
          <a:off x="4248031" y="1296550"/>
          <a:ext cx="956043" cy="764835"/>
        </a:xfrm>
        <a:prstGeom prst="roundRect">
          <a:avLst>
            <a:gd name="adj" fmla="val 10000"/>
          </a:avLst>
        </a:prstGeom>
        <a:solidFill>
          <a:schemeClr val="lt1">
            <a:hueOff val="0"/>
            <a:satOff val="0"/>
            <a:lumOff val="0"/>
            <a:alphaOff val="0"/>
          </a:schemeClr>
        </a:solidFill>
        <a:ln>
          <a:no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txBody>
        <a:bodyPr spcFirstLastPara="0" vert="horz" wrap="square" lIns="34290" tIns="34290" rIns="34290" bIns="3429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Arial" panose="020B0604020202020204" pitchFamily="34" charset="0"/>
              <a:cs typeface="Arial" panose="020B0604020202020204" pitchFamily="34" charset="0"/>
            </a:rPr>
            <a:t>Social media data</a:t>
          </a:r>
        </a:p>
      </dsp:txBody>
      <dsp:txXfrm>
        <a:off x="4270432" y="1318951"/>
        <a:ext cx="911241" cy="720033"/>
      </dsp:txXfrm>
    </dsp:sp>
    <dsp:sp modelId="{85E96589-29A8-44F5-8084-180DF99645C7}">
      <dsp:nvSpPr>
        <dsp:cNvPr id="0" name=""/>
        <dsp:cNvSpPr/>
      </dsp:nvSpPr>
      <dsp:spPr>
        <a:xfrm>
          <a:off x="3525725" y="2622199"/>
          <a:ext cx="1505215" cy="389246"/>
        </a:xfrm>
        <a:prstGeom prst="leftArrow">
          <a:avLst>
            <a:gd name="adj1" fmla="val 60000"/>
            <a:gd name="adj2" fmla="val 50000"/>
          </a:avLst>
        </a:prstGeom>
        <a:solidFill>
          <a:schemeClr val="accent1">
            <a:tint val="60000"/>
            <a:hueOff val="0"/>
            <a:satOff val="0"/>
            <a:lumOff val="0"/>
            <a:alphaOff val="0"/>
          </a:schemeClr>
        </a:solidFill>
        <a:ln>
          <a:noFill/>
        </a:ln>
        <a:effectLst>
          <a:outerShdw blurRad="40000" dist="23000" dir="5400000" rotWithShape="0">
            <a:srgbClr val="000000">
              <a:alpha val="35000"/>
            </a:srgbClr>
          </a:outerShdw>
        </a:effectLst>
        <a:sp3d z="-211800">
          <a:bevelT w="40600" h="20600" prst="relaxedInset"/>
        </a:sp3d>
      </dsp:spPr>
      <dsp:style>
        <a:lnRef idx="0">
          <a:scrgbClr r="0" g="0" b="0"/>
        </a:lnRef>
        <a:fillRef idx="1">
          <a:scrgbClr r="0" g="0" b="0"/>
        </a:fillRef>
        <a:effectRef idx="2">
          <a:scrgbClr r="0" g="0" b="0"/>
        </a:effectRef>
        <a:fontRef idx="minor"/>
      </dsp:style>
    </dsp:sp>
    <dsp:sp modelId="{54C84C10-B8F8-46CA-A660-7669BFE7501A}">
      <dsp:nvSpPr>
        <dsp:cNvPr id="0" name=""/>
        <dsp:cNvSpPr/>
      </dsp:nvSpPr>
      <dsp:spPr>
        <a:xfrm>
          <a:off x="4552918" y="2434404"/>
          <a:ext cx="956043" cy="764835"/>
        </a:xfrm>
        <a:prstGeom prst="roundRect">
          <a:avLst>
            <a:gd name="adj" fmla="val 10000"/>
          </a:avLst>
        </a:prstGeom>
        <a:solidFill>
          <a:schemeClr val="lt1">
            <a:hueOff val="0"/>
            <a:satOff val="0"/>
            <a:lumOff val="0"/>
            <a:alphaOff val="0"/>
          </a:schemeClr>
        </a:solidFill>
        <a:ln>
          <a:no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txBody>
        <a:bodyPr spcFirstLastPara="0" vert="horz" wrap="square" lIns="34290" tIns="34290" rIns="34290" bIns="3429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Arial" panose="020B0604020202020204" pitchFamily="34" charset="0"/>
              <a:cs typeface="Arial" panose="020B0604020202020204" pitchFamily="34" charset="0"/>
            </a:rPr>
            <a:t>… …</a:t>
          </a:r>
        </a:p>
      </dsp:txBody>
      <dsp:txXfrm>
        <a:off x="4575319" y="2456805"/>
        <a:ext cx="911241" cy="72003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4A539A-1121-4382-8C35-D102B2D412AC}">
      <dsp:nvSpPr>
        <dsp:cNvPr id="0" name=""/>
        <dsp:cNvSpPr/>
      </dsp:nvSpPr>
      <dsp:spPr>
        <a:xfrm>
          <a:off x="1816513" y="4638"/>
          <a:ext cx="2462973" cy="615743"/>
        </a:xfrm>
        <a:prstGeom prst="roundRect">
          <a:avLst>
            <a:gd name="adj" fmla="val 10000"/>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1" kern="1200">
              <a:solidFill>
                <a:schemeClr val="tx1"/>
              </a:solidFill>
              <a:latin typeface="Arial" panose="020B0604020202020204" pitchFamily="34" charset="0"/>
              <a:cs typeface="Arial" panose="020B0604020202020204" pitchFamily="34" charset="0"/>
            </a:rPr>
            <a:t>Data Collection</a:t>
          </a:r>
          <a:endParaRPr lang="en-US" sz="2000" b="1" kern="1200" dirty="0">
            <a:solidFill>
              <a:schemeClr val="tx1"/>
            </a:solidFill>
            <a:latin typeface="Arial" panose="020B0604020202020204" pitchFamily="34" charset="0"/>
            <a:cs typeface="Arial" panose="020B0604020202020204" pitchFamily="34" charset="0"/>
          </a:endParaRPr>
        </a:p>
      </dsp:txBody>
      <dsp:txXfrm>
        <a:off x="1834547" y="22672"/>
        <a:ext cx="2426905" cy="579675"/>
      </dsp:txXfrm>
    </dsp:sp>
    <dsp:sp modelId="{93EBF304-0BE2-43B6-956D-642447900196}">
      <dsp:nvSpPr>
        <dsp:cNvPr id="0" name=""/>
        <dsp:cNvSpPr/>
      </dsp:nvSpPr>
      <dsp:spPr>
        <a:xfrm rot="5400000">
          <a:off x="2932548" y="635775"/>
          <a:ext cx="230903" cy="277084"/>
        </a:xfrm>
        <a:prstGeom prst="rightArrow">
          <a:avLst>
            <a:gd name="adj1" fmla="val 60000"/>
            <a:gd name="adj2" fmla="val 50000"/>
          </a:avLst>
        </a:prstGeom>
        <a:solidFill>
          <a:schemeClr val="accent2">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b="1" kern="1200">
            <a:solidFill>
              <a:schemeClr val="tx1"/>
            </a:solidFill>
            <a:latin typeface="Arial" panose="020B0604020202020204" pitchFamily="34" charset="0"/>
            <a:cs typeface="Arial" panose="020B0604020202020204" pitchFamily="34" charset="0"/>
          </a:endParaRPr>
        </a:p>
      </dsp:txBody>
      <dsp:txXfrm rot="-5400000">
        <a:off x="2964875" y="658866"/>
        <a:ext cx="166250" cy="161632"/>
      </dsp:txXfrm>
    </dsp:sp>
    <dsp:sp modelId="{F8DC5AB0-3D21-404F-97CB-8D617C1C068E}">
      <dsp:nvSpPr>
        <dsp:cNvPr id="0" name=""/>
        <dsp:cNvSpPr/>
      </dsp:nvSpPr>
      <dsp:spPr>
        <a:xfrm>
          <a:off x="1816513" y="928253"/>
          <a:ext cx="2462973" cy="615743"/>
        </a:xfrm>
        <a:prstGeom prst="roundRect">
          <a:avLst>
            <a:gd name="adj" fmla="val 10000"/>
          </a:avLst>
        </a:prstGeom>
        <a:solidFill>
          <a:schemeClr val="accent3">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1" kern="1200">
              <a:solidFill>
                <a:schemeClr val="tx1"/>
              </a:solidFill>
              <a:latin typeface="Arial" panose="020B0604020202020204" pitchFamily="34" charset="0"/>
              <a:cs typeface="Arial" panose="020B0604020202020204" pitchFamily="34" charset="0"/>
            </a:rPr>
            <a:t>Data Storage</a:t>
          </a:r>
          <a:endParaRPr lang="en-US" sz="2000" b="1" kern="1200" dirty="0">
            <a:solidFill>
              <a:schemeClr val="tx1"/>
            </a:solidFill>
            <a:latin typeface="Arial" panose="020B0604020202020204" pitchFamily="34" charset="0"/>
            <a:cs typeface="Arial" panose="020B0604020202020204" pitchFamily="34" charset="0"/>
          </a:endParaRPr>
        </a:p>
      </dsp:txBody>
      <dsp:txXfrm>
        <a:off x="1834547" y="946287"/>
        <a:ext cx="2426905" cy="579675"/>
      </dsp:txXfrm>
    </dsp:sp>
    <dsp:sp modelId="{36B5D53D-F422-49D2-83D4-47B0A4E9D5CE}">
      <dsp:nvSpPr>
        <dsp:cNvPr id="0" name=""/>
        <dsp:cNvSpPr/>
      </dsp:nvSpPr>
      <dsp:spPr>
        <a:xfrm rot="5400000">
          <a:off x="2932548" y="1559390"/>
          <a:ext cx="230903" cy="277084"/>
        </a:xfrm>
        <a:prstGeom prst="rightArrow">
          <a:avLst>
            <a:gd name="adj1" fmla="val 60000"/>
            <a:gd name="adj2" fmla="val 50000"/>
          </a:avLst>
        </a:prstGeom>
        <a:solidFill>
          <a:schemeClr val="accent3">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b="1" kern="1200">
            <a:solidFill>
              <a:schemeClr val="tx1"/>
            </a:solidFill>
            <a:latin typeface="Arial" panose="020B0604020202020204" pitchFamily="34" charset="0"/>
            <a:cs typeface="Arial" panose="020B0604020202020204" pitchFamily="34" charset="0"/>
          </a:endParaRPr>
        </a:p>
      </dsp:txBody>
      <dsp:txXfrm rot="-5400000">
        <a:off x="2964875" y="1582481"/>
        <a:ext cx="166250" cy="161632"/>
      </dsp:txXfrm>
    </dsp:sp>
    <dsp:sp modelId="{0B3CD409-F814-4E41-AA20-A8B0DF2F7BFC}">
      <dsp:nvSpPr>
        <dsp:cNvPr id="0" name=""/>
        <dsp:cNvSpPr/>
      </dsp:nvSpPr>
      <dsp:spPr>
        <a:xfrm>
          <a:off x="1816513" y="1851868"/>
          <a:ext cx="2462973" cy="615743"/>
        </a:xfrm>
        <a:prstGeom prst="roundRect">
          <a:avLst>
            <a:gd name="adj" fmla="val 10000"/>
          </a:avLst>
        </a:prstGeom>
        <a:solidFill>
          <a:schemeClr val="accent4">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1" kern="1200">
              <a:solidFill>
                <a:schemeClr val="tx1"/>
              </a:solidFill>
              <a:latin typeface="Arial" panose="020B0604020202020204" pitchFamily="34" charset="0"/>
              <a:cs typeface="Arial" panose="020B0604020202020204" pitchFamily="34" charset="0"/>
            </a:rPr>
            <a:t>Data Aggregation</a:t>
          </a:r>
          <a:endParaRPr lang="en-US" sz="2000" b="1" kern="1200" dirty="0">
            <a:solidFill>
              <a:schemeClr val="tx1"/>
            </a:solidFill>
            <a:latin typeface="Arial" panose="020B0604020202020204" pitchFamily="34" charset="0"/>
            <a:cs typeface="Arial" panose="020B0604020202020204" pitchFamily="34" charset="0"/>
          </a:endParaRPr>
        </a:p>
      </dsp:txBody>
      <dsp:txXfrm>
        <a:off x="1834547" y="1869902"/>
        <a:ext cx="2426905" cy="579675"/>
      </dsp:txXfrm>
    </dsp:sp>
    <dsp:sp modelId="{6C586660-2B87-419F-BBD3-ED954E5F2391}">
      <dsp:nvSpPr>
        <dsp:cNvPr id="0" name=""/>
        <dsp:cNvSpPr/>
      </dsp:nvSpPr>
      <dsp:spPr>
        <a:xfrm rot="5400000">
          <a:off x="2932548" y="2483005"/>
          <a:ext cx="230903" cy="277084"/>
        </a:xfrm>
        <a:prstGeom prst="rightArrow">
          <a:avLst>
            <a:gd name="adj1" fmla="val 60000"/>
            <a:gd name="adj2" fmla="val 50000"/>
          </a:avLst>
        </a:prstGeom>
        <a:solidFill>
          <a:schemeClr val="accent4">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b="1" kern="1200">
            <a:solidFill>
              <a:schemeClr val="tx1"/>
            </a:solidFill>
            <a:latin typeface="Arial" panose="020B0604020202020204" pitchFamily="34" charset="0"/>
            <a:cs typeface="Arial" panose="020B0604020202020204" pitchFamily="34" charset="0"/>
          </a:endParaRPr>
        </a:p>
      </dsp:txBody>
      <dsp:txXfrm rot="-5400000">
        <a:off x="2964875" y="2506096"/>
        <a:ext cx="166250" cy="161632"/>
      </dsp:txXfrm>
    </dsp:sp>
    <dsp:sp modelId="{614ABA0F-6EAF-4577-BDA2-1943CBDB7336}">
      <dsp:nvSpPr>
        <dsp:cNvPr id="0" name=""/>
        <dsp:cNvSpPr/>
      </dsp:nvSpPr>
      <dsp:spPr>
        <a:xfrm>
          <a:off x="1816513" y="2775483"/>
          <a:ext cx="2462973" cy="615743"/>
        </a:xfrm>
        <a:prstGeom prst="roundRect">
          <a:avLst>
            <a:gd name="adj" fmla="val 10000"/>
          </a:avLst>
        </a:prstGeom>
        <a:solidFill>
          <a:schemeClr val="accent5">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1" kern="1200">
              <a:solidFill>
                <a:schemeClr val="tx1"/>
              </a:solidFill>
              <a:latin typeface="Arial" panose="020B0604020202020204" pitchFamily="34" charset="0"/>
              <a:cs typeface="Arial" panose="020B0604020202020204" pitchFamily="34" charset="0"/>
            </a:rPr>
            <a:t>Data Manipulation</a:t>
          </a:r>
          <a:endParaRPr lang="en-US" sz="2000" b="1" kern="1200" dirty="0">
            <a:solidFill>
              <a:schemeClr val="tx1"/>
            </a:solidFill>
            <a:latin typeface="Arial" panose="020B0604020202020204" pitchFamily="34" charset="0"/>
            <a:cs typeface="Arial" panose="020B0604020202020204" pitchFamily="34" charset="0"/>
          </a:endParaRPr>
        </a:p>
      </dsp:txBody>
      <dsp:txXfrm>
        <a:off x="1834547" y="2793517"/>
        <a:ext cx="2426905" cy="579675"/>
      </dsp:txXfrm>
    </dsp:sp>
    <dsp:sp modelId="{ADB392F4-5D8A-406B-8A07-0BB766C8DBA3}">
      <dsp:nvSpPr>
        <dsp:cNvPr id="0" name=""/>
        <dsp:cNvSpPr/>
      </dsp:nvSpPr>
      <dsp:spPr>
        <a:xfrm rot="5400000">
          <a:off x="2932548" y="3406620"/>
          <a:ext cx="230903" cy="277084"/>
        </a:xfrm>
        <a:prstGeom prst="rightArrow">
          <a:avLst>
            <a:gd name="adj1" fmla="val 60000"/>
            <a:gd name="adj2" fmla="val 50000"/>
          </a:avLst>
        </a:prstGeom>
        <a:solidFill>
          <a:schemeClr val="accent5">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b="1" kern="1200">
            <a:solidFill>
              <a:schemeClr val="tx1"/>
            </a:solidFill>
            <a:latin typeface="Arial" panose="020B0604020202020204" pitchFamily="34" charset="0"/>
            <a:cs typeface="Arial" panose="020B0604020202020204" pitchFamily="34" charset="0"/>
          </a:endParaRPr>
        </a:p>
      </dsp:txBody>
      <dsp:txXfrm rot="-5400000">
        <a:off x="2964875" y="3429711"/>
        <a:ext cx="166250" cy="161632"/>
      </dsp:txXfrm>
    </dsp:sp>
    <dsp:sp modelId="{9683BEEF-B726-4B20-BB17-540D7850F686}">
      <dsp:nvSpPr>
        <dsp:cNvPr id="0" name=""/>
        <dsp:cNvSpPr/>
      </dsp:nvSpPr>
      <dsp:spPr>
        <a:xfrm>
          <a:off x="1816513" y="3699098"/>
          <a:ext cx="2462973" cy="615743"/>
        </a:xfrm>
        <a:prstGeom prst="roundRect">
          <a:avLst>
            <a:gd name="adj" fmla="val 10000"/>
          </a:avLst>
        </a:prstGeom>
        <a:solidFill>
          <a:schemeClr val="accent6">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1" kern="1200">
              <a:solidFill>
                <a:schemeClr val="tx1"/>
              </a:solidFill>
              <a:latin typeface="Arial" panose="020B0604020202020204" pitchFamily="34" charset="0"/>
              <a:cs typeface="Arial" panose="020B0604020202020204" pitchFamily="34" charset="0"/>
            </a:rPr>
            <a:t>Data Dissemination</a:t>
          </a:r>
          <a:endParaRPr lang="en-US" sz="2000" b="1" kern="1200" dirty="0">
            <a:solidFill>
              <a:schemeClr val="tx1"/>
            </a:solidFill>
            <a:latin typeface="Arial" panose="020B0604020202020204" pitchFamily="34" charset="0"/>
            <a:cs typeface="Arial" panose="020B0604020202020204" pitchFamily="34" charset="0"/>
          </a:endParaRPr>
        </a:p>
      </dsp:txBody>
      <dsp:txXfrm>
        <a:off x="1834547" y="3717132"/>
        <a:ext cx="2426905" cy="579675"/>
      </dsp:txXfrm>
    </dsp:sp>
    <dsp:sp modelId="{2A1DCA01-5F63-4ED5-802B-9D012D85FF03}">
      <dsp:nvSpPr>
        <dsp:cNvPr id="0" name=""/>
        <dsp:cNvSpPr/>
      </dsp:nvSpPr>
      <dsp:spPr>
        <a:xfrm rot="5400000">
          <a:off x="2932548" y="4330235"/>
          <a:ext cx="230903" cy="277084"/>
        </a:xfrm>
        <a:prstGeom prst="rightArrow">
          <a:avLst>
            <a:gd name="adj1" fmla="val 60000"/>
            <a:gd name="adj2" fmla="val 50000"/>
          </a:avLst>
        </a:prstGeom>
        <a:solidFill>
          <a:schemeClr val="accent6">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b="1" kern="1200">
            <a:solidFill>
              <a:schemeClr val="tx1"/>
            </a:solidFill>
            <a:latin typeface="Arial" panose="020B0604020202020204" pitchFamily="34" charset="0"/>
            <a:cs typeface="Arial" panose="020B0604020202020204" pitchFamily="34" charset="0"/>
          </a:endParaRPr>
        </a:p>
      </dsp:txBody>
      <dsp:txXfrm rot="-5400000">
        <a:off x="2964875" y="4353326"/>
        <a:ext cx="166250" cy="161632"/>
      </dsp:txXfrm>
    </dsp:sp>
    <dsp:sp modelId="{47F426D7-CBC4-4200-9349-A6C7E3158AD0}">
      <dsp:nvSpPr>
        <dsp:cNvPr id="0" name=""/>
        <dsp:cNvSpPr/>
      </dsp:nvSpPr>
      <dsp:spPr>
        <a:xfrm>
          <a:off x="1816513" y="4622713"/>
          <a:ext cx="2462973" cy="615743"/>
        </a:xfrm>
        <a:prstGeom prst="roundRect">
          <a:avLst>
            <a:gd name="adj" fmla="val 10000"/>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1" kern="1200" dirty="0">
              <a:solidFill>
                <a:schemeClr val="tx1"/>
              </a:solidFill>
              <a:latin typeface="Arial" panose="020B0604020202020204" pitchFamily="34" charset="0"/>
              <a:cs typeface="Arial" panose="020B0604020202020204" pitchFamily="34" charset="0"/>
            </a:rPr>
            <a:t>Data Management</a:t>
          </a:r>
        </a:p>
      </dsp:txBody>
      <dsp:txXfrm>
        <a:off x="1834547" y="4640747"/>
        <a:ext cx="2426905" cy="57967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0801F2-D396-4B29-8950-DEA3B4D3812B}">
      <dsp:nvSpPr>
        <dsp:cNvPr id="0" name=""/>
        <dsp:cNvSpPr/>
      </dsp:nvSpPr>
      <dsp:spPr>
        <a:xfrm>
          <a:off x="3494933" y="1608089"/>
          <a:ext cx="4002194" cy="3642663"/>
        </a:xfrm>
        <a:prstGeom prst="ellipse">
          <a:avLst/>
        </a:prstGeom>
        <a:gradFill rotWithShape="0">
          <a:gsLst>
            <a:gs pos="0">
              <a:schemeClr val="accent2">
                <a:alpha val="50000"/>
                <a:hueOff val="0"/>
                <a:satOff val="0"/>
                <a:lumOff val="0"/>
                <a:alphaOff val="0"/>
                <a:tint val="50000"/>
                <a:satMod val="300000"/>
              </a:schemeClr>
            </a:gs>
            <a:gs pos="35000">
              <a:schemeClr val="accent2">
                <a:alpha val="50000"/>
                <a:hueOff val="0"/>
                <a:satOff val="0"/>
                <a:lumOff val="0"/>
                <a:alphaOff val="0"/>
                <a:tint val="37000"/>
                <a:satMod val="300000"/>
              </a:schemeClr>
            </a:gs>
            <a:gs pos="100000">
              <a:schemeClr val="accent2">
                <a:alpha val="50000"/>
                <a:hueOff val="0"/>
                <a:satOff val="0"/>
                <a:lumOff val="0"/>
                <a:alphaOff val="0"/>
                <a:tint val="15000"/>
                <a:satMod val="350000"/>
              </a:schemeClr>
            </a:gs>
          </a:gsLst>
          <a:lin ang="16200000" scaled="1"/>
        </a:gradFill>
        <a:ln>
          <a:noFill/>
        </a:ln>
        <a:effectLst/>
        <a:scene3d>
          <a:camera prst="orthographicFront"/>
          <a:lightRig rig="flat" dir="t"/>
        </a:scene3d>
        <a:sp3d prstMaterial="dkEdge">
          <a:bevelT w="8200" h="38100"/>
        </a:sp3d>
      </dsp:spPr>
      <dsp:style>
        <a:lnRef idx="0">
          <a:scrgbClr r="0" g="0" b="0"/>
        </a:lnRef>
        <a:fillRef idx="2">
          <a:scrgbClr r="0" g="0" b="0"/>
        </a:fillRef>
        <a:effectRef idx="0">
          <a:scrgbClr r="0" g="0" b="0"/>
        </a:effectRef>
        <a:fontRef idx="minor">
          <a:schemeClr val="tx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b="1" kern="1200" cap="small" baseline="0" dirty="0">
              <a:latin typeface="Arial" panose="020B0604020202020204" pitchFamily="34" charset="0"/>
              <a:cs typeface="Arial" panose="020B0604020202020204" pitchFamily="34" charset="0"/>
            </a:rPr>
            <a:t>Advantages of Database Approach</a:t>
          </a:r>
        </a:p>
      </dsp:txBody>
      <dsp:txXfrm>
        <a:off x="4081041" y="2141545"/>
        <a:ext cx="2829978" cy="2575751"/>
      </dsp:txXfrm>
    </dsp:sp>
    <dsp:sp modelId="{0EDBC5EB-8CD3-433D-A926-14E9555657D6}">
      <dsp:nvSpPr>
        <dsp:cNvPr id="0" name=""/>
        <dsp:cNvSpPr/>
      </dsp:nvSpPr>
      <dsp:spPr>
        <a:xfrm>
          <a:off x="4083913" y="0"/>
          <a:ext cx="2709194" cy="1821331"/>
        </a:xfrm>
        <a:prstGeom prst="ellipse">
          <a:avLst/>
        </a:prstGeom>
        <a:gradFill rotWithShape="0">
          <a:gsLst>
            <a:gs pos="0">
              <a:schemeClr val="accent3">
                <a:alpha val="50000"/>
                <a:hueOff val="0"/>
                <a:satOff val="0"/>
                <a:lumOff val="0"/>
                <a:alphaOff val="0"/>
                <a:tint val="50000"/>
                <a:satMod val="300000"/>
              </a:schemeClr>
            </a:gs>
            <a:gs pos="35000">
              <a:schemeClr val="accent3">
                <a:alpha val="50000"/>
                <a:hueOff val="0"/>
                <a:satOff val="0"/>
                <a:lumOff val="0"/>
                <a:alphaOff val="0"/>
                <a:tint val="37000"/>
                <a:satMod val="300000"/>
              </a:schemeClr>
            </a:gs>
            <a:gs pos="100000">
              <a:schemeClr val="accent3">
                <a:alpha val="50000"/>
                <a:hueOff val="0"/>
                <a:satOff val="0"/>
                <a:lumOff val="0"/>
                <a:alphaOff val="0"/>
                <a:tint val="15000"/>
                <a:satMod val="350000"/>
              </a:schemeClr>
            </a:gs>
          </a:gsLst>
          <a:lin ang="16200000" scaled="1"/>
        </a:gradFill>
        <a:ln>
          <a:noFill/>
        </a:ln>
        <a:effectLst/>
        <a:scene3d>
          <a:camera prst="orthographicFront"/>
          <a:lightRig rig="flat" dir="t"/>
        </a:scene3d>
        <a:sp3d prstMaterial="dkEdge">
          <a:bevelT w="8200" h="38100"/>
        </a:sp3d>
      </dsp:spPr>
      <dsp:style>
        <a:lnRef idx="0">
          <a:scrgbClr r="0" g="0" b="0"/>
        </a:lnRef>
        <a:fillRef idx="2">
          <a:scrgbClr r="0" g="0" b="0"/>
        </a:fillRef>
        <a:effectRef idx="0">
          <a:scrgbClr r="0" g="0" b="0"/>
        </a:effectRef>
        <a:fontRef idx="minor">
          <a:schemeClr val="tx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b="1" kern="1200" dirty="0">
              <a:latin typeface="Arial" panose="020B0604020202020204" pitchFamily="34" charset="0"/>
              <a:cs typeface="Arial" panose="020B0604020202020204" pitchFamily="34" charset="0"/>
            </a:rPr>
            <a:t>Program data independence</a:t>
          </a:r>
        </a:p>
      </dsp:txBody>
      <dsp:txXfrm>
        <a:off x="4480665" y="266728"/>
        <a:ext cx="1915690" cy="1287875"/>
      </dsp:txXfrm>
    </dsp:sp>
    <dsp:sp modelId="{997DFE35-3229-4F0A-8987-C9FBAE2F2D29}">
      <dsp:nvSpPr>
        <dsp:cNvPr id="0" name=""/>
        <dsp:cNvSpPr/>
      </dsp:nvSpPr>
      <dsp:spPr>
        <a:xfrm>
          <a:off x="5996994" y="715969"/>
          <a:ext cx="2594140" cy="1821331"/>
        </a:xfrm>
        <a:prstGeom prst="ellipse">
          <a:avLst/>
        </a:prstGeom>
        <a:gradFill rotWithShape="0">
          <a:gsLst>
            <a:gs pos="0">
              <a:schemeClr val="accent4">
                <a:alpha val="50000"/>
                <a:hueOff val="0"/>
                <a:satOff val="0"/>
                <a:lumOff val="0"/>
                <a:alphaOff val="0"/>
                <a:tint val="50000"/>
                <a:satMod val="300000"/>
              </a:schemeClr>
            </a:gs>
            <a:gs pos="35000">
              <a:schemeClr val="accent4">
                <a:alpha val="50000"/>
                <a:hueOff val="0"/>
                <a:satOff val="0"/>
                <a:lumOff val="0"/>
                <a:alphaOff val="0"/>
                <a:tint val="37000"/>
                <a:satMod val="300000"/>
              </a:schemeClr>
            </a:gs>
            <a:gs pos="100000">
              <a:schemeClr val="accent4">
                <a:alpha val="50000"/>
                <a:hueOff val="0"/>
                <a:satOff val="0"/>
                <a:lumOff val="0"/>
                <a:alphaOff val="0"/>
                <a:tint val="15000"/>
                <a:satMod val="350000"/>
              </a:schemeClr>
            </a:gs>
          </a:gsLst>
          <a:lin ang="16200000" scaled="1"/>
        </a:gradFill>
        <a:ln>
          <a:noFill/>
        </a:ln>
        <a:effectLst/>
        <a:scene3d>
          <a:camera prst="orthographicFront"/>
          <a:lightRig rig="flat" dir="t"/>
        </a:scene3d>
        <a:sp3d prstMaterial="dkEdge">
          <a:bevelT w="8200" h="38100"/>
        </a:sp3d>
      </dsp:spPr>
      <dsp:style>
        <a:lnRef idx="0">
          <a:scrgbClr r="0" g="0" b="0"/>
        </a:lnRef>
        <a:fillRef idx="2">
          <a:scrgbClr r="0" g="0" b="0"/>
        </a:fillRef>
        <a:effectRef idx="0">
          <a:scrgbClr r="0" g="0" b="0"/>
        </a:effectRef>
        <a:fontRef idx="minor">
          <a:schemeClr val="tx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b="1" kern="1200" dirty="0">
              <a:latin typeface="Arial" panose="020B0604020202020204" pitchFamily="34" charset="0"/>
              <a:cs typeface="Arial" panose="020B0604020202020204" pitchFamily="34" charset="0"/>
            </a:rPr>
            <a:t>Planned data redundancy</a:t>
          </a:r>
        </a:p>
      </dsp:txBody>
      <dsp:txXfrm>
        <a:off x="6376897" y="982697"/>
        <a:ext cx="1834334" cy="1287875"/>
      </dsp:txXfrm>
    </dsp:sp>
    <dsp:sp modelId="{E1DACB0E-FBC5-4D80-9DBF-38CDD5470016}">
      <dsp:nvSpPr>
        <dsp:cNvPr id="0" name=""/>
        <dsp:cNvSpPr/>
      </dsp:nvSpPr>
      <dsp:spPr>
        <a:xfrm>
          <a:off x="6473107" y="1785701"/>
          <a:ext cx="2558060" cy="1821331"/>
        </a:xfrm>
        <a:prstGeom prst="ellipse">
          <a:avLst/>
        </a:prstGeom>
        <a:gradFill rotWithShape="0">
          <a:gsLst>
            <a:gs pos="0">
              <a:schemeClr val="accent5">
                <a:alpha val="50000"/>
                <a:hueOff val="0"/>
                <a:satOff val="0"/>
                <a:lumOff val="0"/>
                <a:alphaOff val="0"/>
                <a:tint val="50000"/>
                <a:satMod val="300000"/>
              </a:schemeClr>
            </a:gs>
            <a:gs pos="35000">
              <a:schemeClr val="accent5">
                <a:alpha val="50000"/>
                <a:hueOff val="0"/>
                <a:satOff val="0"/>
                <a:lumOff val="0"/>
                <a:alphaOff val="0"/>
                <a:tint val="37000"/>
                <a:satMod val="300000"/>
              </a:schemeClr>
            </a:gs>
            <a:gs pos="100000">
              <a:schemeClr val="accent5">
                <a:alpha val="50000"/>
                <a:hueOff val="0"/>
                <a:satOff val="0"/>
                <a:lumOff val="0"/>
                <a:alphaOff val="0"/>
                <a:tint val="15000"/>
                <a:satMod val="350000"/>
              </a:schemeClr>
            </a:gs>
          </a:gsLst>
          <a:lin ang="16200000" scaled="1"/>
        </a:gradFill>
        <a:ln>
          <a:noFill/>
        </a:ln>
        <a:effectLst/>
        <a:scene3d>
          <a:camera prst="orthographicFront"/>
          <a:lightRig rig="flat" dir="t"/>
        </a:scene3d>
        <a:sp3d prstMaterial="dkEdge">
          <a:bevelT w="8200" h="38100"/>
        </a:sp3d>
      </dsp:spPr>
      <dsp:style>
        <a:lnRef idx="0">
          <a:scrgbClr r="0" g="0" b="0"/>
        </a:lnRef>
        <a:fillRef idx="2">
          <a:scrgbClr r="0" g="0" b="0"/>
        </a:fillRef>
        <a:effectRef idx="0">
          <a:scrgbClr r="0" g="0" b="0"/>
        </a:effectRef>
        <a:fontRef idx="minor">
          <a:schemeClr val="tx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b="1" kern="1200" dirty="0">
              <a:latin typeface="Arial" panose="020B0604020202020204" pitchFamily="34" charset="0"/>
              <a:cs typeface="Arial" panose="020B0604020202020204" pitchFamily="34" charset="0"/>
            </a:rPr>
            <a:t>Data consistency</a:t>
          </a:r>
        </a:p>
      </dsp:txBody>
      <dsp:txXfrm>
        <a:off x="6847726" y="2052429"/>
        <a:ext cx="1808822" cy="1287875"/>
      </dsp:txXfrm>
    </dsp:sp>
    <dsp:sp modelId="{75F1A493-A653-474B-8283-681603E2294B}">
      <dsp:nvSpPr>
        <dsp:cNvPr id="0" name=""/>
        <dsp:cNvSpPr/>
      </dsp:nvSpPr>
      <dsp:spPr>
        <a:xfrm>
          <a:off x="6841472" y="3251808"/>
          <a:ext cx="1821331" cy="1821331"/>
        </a:xfrm>
        <a:prstGeom prst="ellipse">
          <a:avLst/>
        </a:prstGeom>
        <a:gradFill rotWithShape="0">
          <a:gsLst>
            <a:gs pos="0">
              <a:schemeClr val="accent6">
                <a:alpha val="50000"/>
                <a:hueOff val="0"/>
                <a:satOff val="0"/>
                <a:lumOff val="0"/>
                <a:alphaOff val="0"/>
                <a:tint val="50000"/>
                <a:satMod val="300000"/>
              </a:schemeClr>
            </a:gs>
            <a:gs pos="35000">
              <a:schemeClr val="accent6">
                <a:alpha val="50000"/>
                <a:hueOff val="0"/>
                <a:satOff val="0"/>
                <a:lumOff val="0"/>
                <a:alphaOff val="0"/>
                <a:tint val="37000"/>
                <a:satMod val="300000"/>
              </a:schemeClr>
            </a:gs>
            <a:gs pos="100000">
              <a:schemeClr val="accent6">
                <a:alpha val="50000"/>
                <a:hueOff val="0"/>
                <a:satOff val="0"/>
                <a:lumOff val="0"/>
                <a:alphaOff val="0"/>
                <a:tint val="15000"/>
                <a:satMod val="350000"/>
              </a:schemeClr>
            </a:gs>
          </a:gsLst>
          <a:lin ang="16200000" scaled="1"/>
        </a:gradFill>
        <a:ln>
          <a:noFill/>
        </a:ln>
        <a:effectLst/>
        <a:scene3d>
          <a:camera prst="orthographicFront"/>
          <a:lightRig rig="flat" dir="t"/>
        </a:scene3d>
        <a:sp3d prstMaterial="dkEdge">
          <a:bevelT w="8200" h="38100"/>
        </a:sp3d>
      </dsp:spPr>
      <dsp:style>
        <a:lnRef idx="0">
          <a:scrgbClr r="0" g="0" b="0"/>
        </a:lnRef>
        <a:fillRef idx="2">
          <a:scrgbClr r="0" g="0" b="0"/>
        </a:fillRef>
        <a:effectRef idx="0">
          <a:scrgbClr r="0" g="0" b="0"/>
        </a:effectRef>
        <a:fontRef idx="minor">
          <a:schemeClr val="tx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b="1" kern="1200" dirty="0">
              <a:latin typeface="Arial" panose="020B0604020202020204" pitchFamily="34" charset="0"/>
              <a:cs typeface="Arial" panose="020B0604020202020204" pitchFamily="34" charset="0"/>
            </a:rPr>
            <a:t>Data sharing</a:t>
          </a:r>
        </a:p>
      </dsp:txBody>
      <dsp:txXfrm>
        <a:off x="7108200" y="3518536"/>
        <a:ext cx="1287875" cy="1287875"/>
      </dsp:txXfrm>
    </dsp:sp>
    <dsp:sp modelId="{4DAC529A-2C0E-4CA1-BD16-2B10BD3ECCF1}">
      <dsp:nvSpPr>
        <dsp:cNvPr id="0" name=""/>
        <dsp:cNvSpPr/>
      </dsp:nvSpPr>
      <dsp:spPr>
        <a:xfrm>
          <a:off x="5631668" y="4437914"/>
          <a:ext cx="2517426" cy="1821331"/>
        </a:xfrm>
        <a:prstGeom prst="ellipse">
          <a:avLst/>
        </a:prstGeom>
        <a:gradFill rotWithShape="0">
          <a:gsLst>
            <a:gs pos="0">
              <a:schemeClr val="accent2">
                <a:alpha val="50000"/>
                <a:hueOff val="0"/>
                <a:satOff val="0"/>
                <a:lumOff val="0"/>
                <a:alphaOff val="0"/>
                <a:tint val="50000"/>
                <a:satMod val="300000"/>
              </a:schemeClr>
            </a:gs>
            <a:gs pos="35000">
              <a:schemeClr val="accent2">
                <a:alpha val="50000"/>
                <a:hueOff val="0"/>
                <a:satOff val="0"/>
                <a:lumOff val="0"/>
                <a:alphaOff val="0"/>
                <a:tint val="37000"/>
                <a:satMod val="300000"/>
              </a:schemeClr>
            </a:gs>
            <a:gs pos="100000">
              <a:schemeClr val="accent2">
                <a:alpha val="50000"/>
                <a:hueOff val="0"/>
                <a:satOff val="0"/>
                <a:lumOff val="0"/>
                <a:alphaOff val="0"/>
                <a:tint val="15000"/>
                <a:satMod val="350000"/>
              </a:schemeClr>
            </a:gs>
          </a:gsLst>
          <a:lin ang="16200000" scaled="1"/>
        </a:gradFill>
        <a:ln>
          <a:noFill/>
        </a:ln>
        <a:effectLst/>
        <a:scene3d>
          <a:camera prst="orthographicFront"/>
          <a:lightRig rig="flat" dir="t"/>
        </a:scene3d>
        <a:sp3d prstMaterial="dkEdge">
          <a:bevelT w="8200" h="38100"/>
        </a:sp3d>
      </dsp:spPr>
      <dsp:style>
        <a:lnRef idx="0">
          <a:scrgbClr r="0" g="0" b="0"/>
        </a:lnRef>
        <a:fillRef idx="2">
          <a:scrgbClr r="0" g="0" b="0"/>
        </a:fillRef>
        <a:effectRef idx="0">
          <a:scrgbClr r="0" g="0" b="0"/>
        </a:effectRef>
        <a:fontRef idx="minor">
          <a:schemeClr val="tx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b="1" kern="1200" dirty="0">
              <a:latin typeface="Arial" panose="020B0604020202020204" pitchFamily="34" charset="0"/>
              <a:cs typeface="Arial" panose="020B0604020202020204" pitchFamily="34" charset="0"/>
            </a:rPr>
            <a:t>Application development productivity</a:t>
          </a:r>
        </a:p>
      </dsp:txBody>
      <dsp:txXfrm>
        <a:off x="6000337" y="4704642"/>
        <a:ext cx="1780088" cy="1287875"/>
      </dsp:txXfrm>
    </dsp:sp>
    <dsp:sp modelId="{74C1EEE0-A835-47E3-999F-1C77DC94DA18}">
      <dsp:nvSpPr>
        <dsp:cNvPr id="0" name=""/>
        <dsp:cNvSpPr/>
      </dsp:nvSpPr>
      <dsp:spPr>
        <a:xfrm>
          <a:off x="4230298" y="5329296"/>
          <a:ext cx="2464972" cy="1237758"/>
        </a:xfrm>
        <a:prstGeom prst="ellipse">
          <a:avLst/>
        </a:prstGeom>
        <a:gradFill rotWithShape="0">
          <a:gsLst>
            <a:gs pos="0">
              <a:schemeClr val="accent3">
                <a:alpha val="50000"/>
                <a:hueOff val="0"/>
                <a:satOff val="0"/>
                <a:lumOff val="0"/>
                <a:alphaOff val="0"/>
                <a:tint val="50000"/>
                <a:satMod val="300000"/>
              </a:schemeClr>
            </a:gs>
            <a:gs pos="35000">
              <a:schemeClr val="accent3">
                <a:alpha val="50000"/>
                <a:hueOff val="0"/>
                <a:satOff val="0"/>
                <a:lumOff val="0"/>
                <a:alphaOff val="0"/>
                <a:tint val="37000"/>
                <a:satMod val="300000"/>
              </a:schemeClr>
            </a:gs>
            <a:gs pos="100000">
              <a:schemeClr val="accent3">
                <a:alpha val="50000"/>
                <a:hueOff val="0"/>
                <a:satOff val="0"/>
                <a:lumOff val="0"/>
                <a:alphaOff val="0"/>
                <a:tint val="15000"/>
                <a:satMod val="350000"/>
              </a:schemeClr>
            </a:gs>
          </a:gsLst>
          <a:lin ang="16200000" scaled="1"/>
        </a:gradFill>
        <a:ln>
          <a:noFill/>
        </a:ln>
        <a:effectLst/>
        <a:scene3d>
          <a:camera prst="orthographicFront"/>
          <a:lightRig rig="flat" dir="t"/>
        </a:scene3d>
        <a:sp3d prstMaterial="dkEdge">
          <a:bevelT w="8200" h="38100"/>
        </a:sp3d>
      </dsp:spPr>
      <dsp:style>
        <a:lnRef idx="0">
          <a:scrgbClr r="0" g="0" b="0"/>
        </a:lnRef>
        <a:fillRef idx="2">
          <a:scrgbClr r="0" g="0" b="0"/>
        </a:fillRef>
        <a:effectRef idx="0">
          <a:scrgbClr r="0" g="0" b="0"/>
        </a:effectRef>
        <a:fontRef idx="minor">
          <a:schemeClr val="tx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b="1" kern="1200" dirty="0">
              <a:latin typeface="Arial" panose="020B0604020202020204" pitchFamily="34" charset="0"/>
              <a:cs typeface="Arial" panose="020B0604020202020204" pitchFamily="34" charset="0"/>
            </a:rPr>
            <a:t>Standards</a:t>
          </a:r>
        </a:p>
      </dsp:txBody>
      <dsp:txXfrm>
        <a:off x="4591285" y="5510561"/>
        <a:ext cx="1742998" cy="875228"/>
      </dsp:txXfrm>
    </dsp:sp>
    <dsp:sp modelId="{27ACFC5F-9001-4F91-AB23-BD2774BF25DC}">
      <dsp:nvSpPr>
        <dsp:cNvPr id="0" name=""/>
        <dsp:cNvSpPr/>
      </dsp:nvSpPr>
      <dsp:spPr>
        <a:xfrm>
          <a:off x="3191014" y="4437914"/>
          <a:ext cx="1821331" cy="1821331"/>
        </a:xfrm>
        <a:prstGeom prst="ellipse">
          <a:avLst/>
        </a:prstGeom>
        <a:gradFill rotWithShape="0">
          <a:gsLst>
            <a:gs pos="0">
              <a:schemeClr val="accent4">
                <a:alpha val="50000"/>
                <a:hueOff val="0"/>
                <a:satOff val="0"/>
                <a:lumOff val="0"/>
                <a:alphaOff val="0"/>
                <a:tint val="50000"/>
                <a:satMod val="300000"/>
              </a:schemeClr>
            </a:gs>
            <a:gs pos="35000">
              <a:schemeClr val="accent4">
                <a:alpha val="50000"/>
                <a:hueOff val="0"/>
                <a:satOff val="0"/>
                <a:lumOff val="0"/>
                <a:alphaOff val="0"/>
                <a:tint val="37000"/>
                <a:satMod val="300000"/>
              </a:schemeClr>
            </a:gs>
            <a:gs pos="100000">
              <a:schemeClr val="accent4">
                <a:alpha val="50000"/>
                <a:hueOff val="0"/>
                <a:satOff val="0"/>
                <a:lumOff val="0"/>
                <a:alphaOff val="0"/>
                <a:tint val="15000"/>
                <a:satMod val="350000"/>
              </a:schemeClr>
            </a:gs>
          </a:gsLst>
          <a:lin ang="16200000" scaled="1"/>
        </a:gradFill>
        <a:ln>
          <a:noFill/>
        </a:ln>
        <a:effectLst/>
        <a:scene3d>
          <a:camera prst="orthographicFront"/>
          <a:lightRig rig="flat" dir="t"/>
        </a:scene3d>
        <a:sp3d prstMaterial="dkEdge">
          <a:bevelT w="8200" h="38100"/>
        </a:sp3d>
      </dsp:spPr>
      <dsp:style>
        <a:lnRef idx="0">
          <a:scrgbClr r="0" g="0" b="0"/>
        </a:lnRef>
        <a:fillRef idx="2">
          <a:scrgbClr r="0" g="0" b="0"/>
        </a:fillRef>
        <a:effectRef idx="0">
          <a:scrgbClr r="0" g="0" b="0"/>
        </a:effectRef>
        <a:fontRef idx="minor">
          <a:schemeClr val="tx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b="1" kern="1200" dirty="0">
              <a:latin typeface="Arial" panose="020B0604020202020204" pitchFamily="34" charset="0"/>
              <a:cs typeface="Arial" panose="020B0604020202020204" pitchFamily="34" charset="0"/>
            </a:rPr>
            <a:t>Data Quality</a:t>
          </a:r>
        </a:p>
      </dsp:txBody>
      <dsp:txXfrm>
        <a:off x="3457742" y="4704642"/>
        <a:ext cx="1287875" cy="1287875"/>
      </dsp:txXfrm>
    </dsp:sp>
    <dsp:sp modelId="{36EE1E4B-3BF2-4C89-96D6-D18284F0CD18}">
      <dsp:nvSpPr>
        <dsp:cNvPr id="0" name=""/>
        <dsp:cNvSpPr/>
      </dsp:nvSpPr>
      <dsp:spPr>
        <a:xfrm>
          <a:off x="2003339" y="3251808"/>
          <a:ext cx="2473168" cy="1821331"/>
        </a:xfrm>
        <a:prstGeom prst="ellipse">
          <a:avLst/>
        </a:prstGeom>
        <a:gradFill rotWithShape="0">
          <a:gsLst>
            <a:gs pos="0">
              <a:schemeClr val="accent5">
                <a:alpha val="50000"/>
                <a:hueOff val="0"/>
                <a:satOff val="0"/>
                <a:lumOff val="0"/>
                <a:alphaOff val="0"/>
                <a:tint val="50000"/>
                <a:satMod val="300000"/>
              </a:schemeClr>
            </a:gs>
            <a:gs pos="35000">
              <a:schemeClr val="accent5">
                <a:alpha val="50000"/>
                <a:hueOff val="0"/>
                <a:satOff val="0"/>
                <a:lumOff val="0"/>
                <a:alphaOff val="0"/>
                <a:tint val="37000"/>
                <a:satMod val="300000"/>
              </a:schemeClr>
            </a:gs>
            <a:gs pos="100000">
              <a:schemeClr val="accent5">
                <a:alpha val="50000"/>
                <a:hueOff val="0"/>
                <a:satOff val="0"/>
                <a:lumOff val="0"/>
                <a:alphaOff val="0"/>
                <a:tint val="15000"/>
                <a:satMod val="350000"/>
              </a:schemeClr>
            </a:gs>
          </a:gsLst>
          <a:lin ang="16200000" scaled="1"/>
        </a:gradFill>
        <a:ln>
          <a:noFill/>
        </a:ln>
        <a:effectLst/>
        <a:scene3d>
          <a:camera prst="orthographicFront"/>
          <a:lightRig rig="flat" dir="t"/>
        </a:scene3d>
        <a:sp3d prstMaterial="dkEdge">
          <a:bevelT w="8200" h="38100"/>
        </a:sp3d>
      </dsp:spPr>
      <dsp:style>
        <a:lnRef idx="0">
          <a:scrgbClr r="0" g="0" b="0"/>
        </a:lnRef>
        <a:fillRef idx="2">
          <a:scrgbClr r="0" g="0" b="0"/>
        </a:fillRef>
        <a:effectRef idx="0">
          <a:scrgbClr r="0" g="0" b="0"/>
        </a:effectRef>
        <a:fontRef idx="minor">
          <a:schemeClr val="tx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b="1" kern="1200" dirty="0">
              <a:latin typeface="Arial" panose="020B0604020202020204" pitchFamily="34" charset="0"/>
              <a:cs typeface="Arial" panose="020B0604020202020204" pitchFamily="34" charset="0"/>
            </a:rPr>
            <a:t>Data accessibility</a:t>
          </a:r>
        </a:p>
      </dsp:txBody>
      <dsp:txXfrm>
        <a:off x="2365526" y="3518536"/>
        <a:ext cx="1748794" cy="1287875"/>
      </dsp:txXfrm>
    </dsp:sp>
    <dsp:sp modelId="{747B0825-B1D7-4F33-9B1B-533FF2694B66}">
      <dsp:nvSpPr>
        <dsp:cNvPr id="0" name=""/>
        <dsp:cNvSpPr/>
      </dsp:nvSpPr>
      <dsp:spPr>
        <a:xfrm>
          <a:off x="2070483" y="1785701"/>
          <a:ext cx="2338881" cy="1821331"/>
        </a:xfrm>
        <a:prstGeom prst="ellipse">
          <a:avLst/>
        </a:prstGeom>
        <a:gradFill rotWithShape="0">
          <a:gsLst>
            <a:gs pos="0">
              <a:schemeClr val="accent6">
                <a:alpha val="50000"/>
                <a:hueOff val="0"/>
                <a:satOff val="0"/>
                <a:lumOff val="0"/>
                <a:alphaOff val="0"/>
                <a:tint val="50000"/>
                <a:satMod val="300000"/>
              </a:schemeClr>
            </a:gs>
            <a:gs pos="35000">
              <a:schemeClr val="accent6">
                <a:alpha val="50000"/>
                <a:hueOff val="0"/>
                <a:satOff val="0"/>
                <a:lumOff val="0"/>
                <a:alphaOff val="0"/>
                <a:tint val="37000"/>
                <a:satMod val="300000"/>
              </a:schemeClr>
            </a:gs>
            <a:gs pos="100000">
              <a:schemeClr val="accent6">
                <a:alpha val="50000"/>
                <a:hueOff val="0"/>
                <a:satOff val="0"/>
                <a:lumOff val="0"/>
                <a:alphaOff val="0"/>
                <a:tint val="15000"/>
                <a:satMod val="350000"/>
              </a:schemeClr>
            </a:gs>
          </a:gsLst>
          <a:lin ang="16200000" scaled="1"/>
        </a:gradFill>
        <a:ln>
          <a:noFill/>
        </a:ln>
        <a:effectLst/>
        <a:scene3d>
          <a:camera prst="orthographicFront"/>
          <a:lightRig rig="flat" dir="t"/>
        </a:scene3d>
        <a:sp3d prstMaterial="dkEdge">
          <a:bevelT w="8200" h="38100"/>
        </a:sp3d>
      </dsp:spPr>
      <dsp:style>
        <a:lnRef idx="0">
          <a:scrgbClr r="0" g="0" b="0"/>
        </a:lnRef>
        <a:fillRef idx="2">
          <a:scrgbClr r="0" g="0" b="0"/>
        </a:fillRef>
        <a:effectRef idx="0">
          <a:scrgbClr r="0" g="0" b="0"/>
        </a:effectRef>
        <a:fontRef idx="minor">
          <a:schemeClr val="tx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b="1" kern="1200" dirty="0">
              <a:latin typeface="Arial" panose="020B0604020202020204" pitchFamily="34" charset="0"/>
              <a:cs typeface="Arial" panose="020B0604020202020204" pitchFamily="34" charset="0"/>
            </a:rPr>
            <a:t>Maintenance</a:t>
          </a:r>
        </a:p>
      </dsp:txBody>
      <dsp:txXfrm>
        <a:off x="2413004" y="2052429"/>
        <a:ext cx="1653839" cy="1287875"/>
      </dsp:txXfrm>
    </dsp:sp>
    <dsp:sp modelId="{01A23A68-1CB6-4073-84D1-A3C09D49598E}">
      <dsp:nvSpPr>
        <dsp:cNvPr id="0" name=""/>
        <dsp:cNvSpPr/>
      </dsp:nvSpPr>
      <dsp:spPr>
        <a:xfrm>
          <a:off x="2941625" y="682722"/>
          <a:ext cx="1821331" cy="1821331"/>
        </a:xfrm>
        <a:prstGeom prst="ellipse">
          <a:avLst/>
        </a:prstGeom>
        <a:gradFill rotWithShape="0">
          <a:gsLst>
            <a:gs pos="0">
              <a:schemeClr val="accent2">
                <a:alpha val="50000"/>
                <a:hueOff val="0"/>
                <a:satOff val="0"/>
                <a:lumOff val="0"/>
                <a:alphaOff val="0"/>
                <a:tint val="50000"/>
                <a:satMod val="300000"/>
              </a:schemeClr>
            </a:gs>
            <a:gs pos="35000">
              <a:schemeClr val="accent2">
                <a:alpha val="50000"/>
                <a:hueOff val="0"/>
                <a:satOff val="0"/>
                <a:lumOff val="0"/>
                <a:alphaOff val="0"/>
                <a:tint val="37000"/>
                <a:satMod val="300000"/>
              </a:schemeClr>
            </a:gs>
            <a:gs pos="100000">
              <a:schemeClr val="accent2">
                <a:alpha val="50000"/>
                <a:hueOff val="0"/>
                <a:satOff val="0"/>
                <a:lumOff val="0"/>
                <a:alphaOff val="0"/>
                <a:tint val="15000"/>
                <a:satMod val="350000"/>
              </a:schemeClr>
            </a:gs>
          </a:gsLst>
          <a:lin ang="16200000" scaled="1"/>
        </a:gradFill>
        <a:ln>
          <a:noFill/>
        </a:ln>
        <a:effectLst/>
        <a:scene3d>
          <a:camera prst="orthographicFront"/>
          <a:lightRig rig="flat" dir="t"/>
        </a:scene3d>
        <a:sp3d prstMaterial="dkEdge">
          <a:bevelT w="8200" h="38100"/>
        </a:sp3d>
      </dsp:spPr>
      <dsp:style>
        <a:lnRef idx="0">
          <a:scrgbClr r="0" g="0" b="0"/>
        </a:lnRef>
        <a:fillRef idx="2">
          <a:scrgbClr r="0" g="0" b="0"/>
        </a:fillRef>
        <a:effectRef idx="0">
          <a:scrgbClr r="0" g="0" b="0"/>
        </a:effectRef>
        <a:fontRef idx="minor">
          <a:schemeClr val="tx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b="1" kern="1200" dirty="0">
              <a:latin typeface="Arial" panose="020B0604020202020204" pitchFamily="34" charset="0"/>
              <a:cs typeface="Arial" panose="020B0604020202020204" pitchFamily="34" charset="0"/>
            </a:rPr>
            <a:t>Decision support </a:t>
          </a:r>
        </a:p>
      </dsp:txBody>
      <dsp:txXfrm>
        <a:off x="3208353" y="949450"/>
        <a:ext cx="1287875" cy="128787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C7387BC-F34A-45D0-B938-9FF72788BD11}">
      <dsp:nvSpPr>
        <dsp:cNvPr id="0" name=""/>
        <dsp:cNvSpPr/>
      </dsp:nvSpPr>
      <dsp:spPr>
        <a:xfrm rot="5400000">
          <a:off x="3819078" y="-773891"/>
          <a:ext cx="1505562" cy="3054702"/>
        </a:xfrm>
        <a:prstGeom prst="hexagon">
          <a:avLst>
            <a:gd name="adj" fmla="val 25000"/>
            <a:gd name="vf" fmla="val 115470"/>
          </a:avLst>
        </a:prstGeom>
        <a:gradFill rotWithShape="0">
          <a:gsLst>
            <a:gs pos="0">
              <a:schemeClr val="accent2">
                <a:hueOff val="0"/>
                <a:satOff val="0"/>
                <a:lumOff val="0"/>
                <a:alphaOff val="0"/>
                <a:tint val="50000"/>
                <a:satMod val="300000"/>
              </a:schemeClr>
            </a:gs>
            <a:gs pos="35000">
              <a:schemeClr val="accent2">
                <a:hueOff val="0"/>
                <a:satOff val="0"/>
                <a:lumOff val="0"/>
                <a:alphaOff val="0"/>
                <a:tint val="37000"/>
                <a:satMod val="300000"/>
              </a:schemeClr>
            </a:gs>
            <a:gs pos="100000">
              <a:schemeClr val="accent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1" kern="1200" dirty="0">
              <a:latin typeface="Arial" panose="020B0604020202020204" pitchFamily="34" charset="0"/>
              <a:cs typeface="Arial" panose="020B0604020202020204" pitchFamily="34" charset="0"/>
            </a:rPr>
            <a:t>Program-data independence</a:t>
          </a:r>
        </a:p>
      </dsp:txBody>
      <dsp:txXfrm rot="-5400000">
        <a:off x="3553625" y="251606"/>
        <a:ext cx="2036468" cy="1003708"/>
      </dsp:txXfrm>
    </dsp:sp>
    <dsp:sp modelId="{0C1BF313-A01E-42C7-A7A1-BF0021D11BA0}">
      <dsp:nvSpPr>
        <dsp:cNvPr id="0" name=""/>
        <dsp:cNvSpPr/>
      </dsp:nvSpPr>
      <dsp:spPr>
        <a:xfrm>
          <a:off x="5266526" y="301791"/>
          <a:ext cx="1680207" cy="903337"/>
        </a:xfrm>
        <a:prstGeom prst="rect">
          <a:avLst/>
        </a:prstGeom>
        <a:noFill/>
        <a:ln>
          <a:noFill/>
        </a:ln>
        <a:effectLst/>
      </dsp:spPr>
      <dsp:style>
        <a:lnRef idx="0">
          <a:scrgbClr r="0" g="0" b="0"/>
        </a:lnRef>
        <a:fillRef idx="0">
          <a:scrgbClr r="0" g="0" b="0"/>
        </a:fillRef>
        <a:effectRef idx="0">
          <a:scrgbClr r="0" g="0" b="0"/>
        </a:effectRef>
        <a:fontRef idx="minor"/>
      </dsp:style>
    </dsp:sp>
    <dsp:sp modelId="{3BE8FEF2-0C40-4B45-8882-7C5030FA09E1}">
      <dsp:nvSpPr>
        <dsp:cNvPr id="0" name=""/>
        <dsp:cNvSpPr/>
      </dsp:nvSpPr>
      <dsp:spPr>
        <a:xfrm rot="5400000">
          <a:off x="1550659" y="97862"/>
          <a:ext cx="1505562" cy="1309839"/>
        </a:xfrm>
        <a:prstGeom prst="hexagon">
          <a:avLst>
            <a:gd name="adj" fmla="val 25000"/>
            <a:gd name="vf" fmla="val 115470"/>
          </a:avLst>
        </a:prstGeom>
        <a:gradFill rotWithShape="0">
          <a:gsLst>
            <a:gs pos="0">
              <a:schemeClr val="accent3">
                <a:hueOff val="0"/>
                <a:satOff val="0"/>
                <a:lumOff val="0"/>
                <a:alphaOff val="0"/>
                <a:tint val="50000"/>
                <a:satMod val="300000"/>
              </a:schemeClr>
            </a:gs>
            <a:gs pos="35000">
              <a:schemeClr val="accent3">
                <a:hueOff val="0"/>
                <a:satOff val="0"/>
                <a:lumOff val="0"/>
                <a:alphaOff val="0"/>
                <a:tint val="37000"/>
                <a:satMod val="300000"/>
              </a:schemeClr>
            </a:gs>
            <a:gs pos="100000">
              <a:schemeClr val="accent3">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3200400">
            <a:lnSpc>
              <a:spcPct val="90000"/>
            </a:lnSpc>
            <a:spcBef>
              <a:spcPct val="0"/>
            </a:spcBef>
            <a:spcAft>
              <a:spcPct val="35000"/>
            </a:spcAft>
            <a:buNone/>
          </a:pPr>
          <a:endParaRPr lang="en-US" sz="7200" b="1" kern="1200">
            <a:latin typeface="Arial" panose="020B0604020202020204" pitchFamily="34" charset="0"/>
            <a:cs typeface="Arial" panose="020B0604020202020204" pitchFamily="34" charset="0"/>
          </a:endParaRPr>
        </a:p>
      </dsp:txBody>
      <dsp:txXfrm rot="-5400000">
        <a:off x="1852637" y="234618"/>
        <a:ext cx="901605" cy="1036328"/>
      </dsp:txXfrm>
    </dsp:sp>
    <dsp:sp modelId="{21DE89A7-D9E1-4257-8CBD-5E2F3CEE02EF}">
      <dsp:nvSpPr>
        <dsp:cNvPr id="0" name=""/>
        <dsp:cNvSpPr/>
      </dsp:nvSpPr>
      <dsp:spPr>
        <a:xfrm rot="5400000">
          <a:off x="2499456" y="707408"/>
          <a:ext cx="1505562" cy="2647944"/>
        </a:xfrm>
        <a:prstGeom prst="hexagon">
          <a:avLst>
            <a:gd name="adj" fmla="val 25000"/>
            <a:gd name="vf" fmla="val 115470"/>
          </a:avLst>
        </a:prstGeom>
        <a:gradFill rotWithShape="0">
          <a:gsLst>
            <a:gs pos="0">
              <a:schemeClr val="accent4">
                <a:hueOff val="0"/>
                <a:satOff val="0"/>
                <a:lumOff val="0"/>
                <a:alphaOff val="0"/>
                <a:tint val="50000"/>
                <a:satMod val="300000"/>
              </a:schemeClr>
            </a:gs>
            <a:gs pos="35000">
              <a:schemeClr val="accent4">
                <a:hueOff val="0"/>
                <a:satOff val="0"/>
                <a:lumOff val="0"/>
                <a:alphaOff val="0"/>
                <a:tint val="37000"/>
                <a:satMod val="300000"/>
              </a:schemeClr>
            </a:gs>
            <a:gs pos="100000">
              <a:schemeClr val="accent4">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1" kern="1200" dirty="0">
              <a:latin typeface="Arial" panose="020B0604020202020204" pitchFamily="34" charset="0"/>
              <a:cs typeface="Arial" panose="020B0604020202020204" pitchFamily="34" charset="0"/>
            </a:rPr>
            <a:t>Complex data types and structures</a:t>
          </a:r>
        </a:p>
      </dsp:txBody>
      <dsp:txXfrm rot="-5400000">
        <a:off x="2369589" y="1529526"/>
        <a:ext cx="1765296" cy="1003708"/>
      </dsp:txXfrm>
    </dsp:sp>
    <dsp:sp modelId="{A67AD31F-EDE1-4840-A70F-DBDB6EF2C996}">
      <dsp:nvSpPr>
        <dsp:cNvPr id="0" name=""/>
        <dsp:cNvSpPr/>
      </dsp:nvSpPr>
      <dsp:spPr>
        <a:xfrm>
          <a:off x="1526709" y="1579712"/>
          <a:ext cx="1626007" cy="903337"/>
        </a:xfrm>
        <a:prstGeom prst="rect">
          <a:avLst/>
        </a:prstGeom>
        <a:noFill/>
        <a:ln>
          <a:noFill/>
        </a:ln>
        <a:effectLst/>
      </dsp:spPr>
      <dsp:style>
        <a:lnRef idx="0">
          <a:scrgbClr r="0" g="0" b="0"/>
        </a:lnRef>
        <a:fillRef idx="0">
          <a:scrgbClr r="0" g="0" b="0"/>
        </a:fillRef>
        <a:effectRef idx="0">
          <a:scrgbClr r="0" g="0" b="0"/>
        </a:effectRef>
        <a:fontRef idx="minor"/>
      </dsp:style>
    </dsp:sp>
    <dsp:sp modelId="{F97D4331-7AF9-49F5-B76A-FD77F535A81D}">
      <dsp:nvSpPr>
        <dsp:cNvPr id="0" name=""/>
        <dsp:cNvSpPr/>
      </dsp:nvSpPr>
      <dsp:spPr>
        <a:xfrm rot="5400000">
          <a:off x="4908695" y="1360427"/>
          <a:ext cx="1505562" cy="1309839"/>
        </a:xfrm>
        <a:prstGeom prst="hexagon">
          <a:avLst>
            <a:gd name="adj" fmla="val 25000"/>
            <a:gd name="vf" fmla="val 115470"/>
          </a:avLst>
        </a:prstGeom>
        <a:gradFill rotWithShape="0">
          <a:gsLst>
            <a:gs pos="0">
              <a:schemeClr val="accent5">
                <a:hueOff val="0"/>
                <a:satOff val="0"/>
                <a:lumOff val="0"/>
                <a:alphaOff val="0"/>
                <a:tint val="50000"/>
                <a:satMod val="300000"/>
              </a:schemeClr>
            </a:gs>
            <a:gs pos="35000">
              <a:schemeClr val="accent5">
                <a:hueOff val="0"/>
                <a:satOff val="0"/>
                <a:lumOff val="0"/>
                <a:alphaOff val="0"/>
                <a:tint val="37000"/>
                <a:satMod val="300000"/>
              </a:schemeClr>
            </a:gs>
            <a:gs pos="100000">
              <a:schemeClr val="accent5">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3200400">
            <a:lnSpc>
              <a:spcPct val="90000"/>
            </a:lnSpc>
            <a:spcBef>
              <a:spcPct val="0"/>
            </a:spcBef>
            <a:spcAft>
              <a:spcPct val="35000"/>
            </a:spcAft>
            <a:buNone/>
          </a:pPr>
          <a:endParaRPr lang="en-US" sz="7200" b="1" kern="1200">
            <a:latin typeface="Arial" panose="020B0604020202020204" pitchFamily="34" charset="0"/>
            <a:cs typeface="Arial" panose="020B0604020202020204" pitchFamily="34" charset="0"/>
          </a:endParaRPr>
        </a:p>
      </dsp:txBody>
      <dsp:txXfrm rot="-5400000">
        <a:off x="5210673" y="1497183"/>
        <a:ext cx="901605" cy="1036328"/>
      </dsp:txXfrm>
    </dsp:sp>
    <dsp:sp modelId="{F92CF271-A506-4D3B-8F84-04D64B46869F}">
      <dsp:nvSpPr>
        <dsp:cNvPr id="0" name=""/>
        <dsp:cNvSpPr/>
      </dsp:nvSpPr>
      <dsp:spPr>
        <a:xfrm rot="5400000">
          <a:off x="3819078" y="1749866"/>
          <a:ext cx="1505562" cy="3118871"/>
        </a:xfrm>
        <a:prstGeom prst="hexagon">
          <a:avLst>
            <a:gd name="adj" fmla="val 25000"/>
            <a:gd name="vf" fmla="val 115470"/>
          </a:avLst>
        </a:prstGeom>
        <a:gradFill rotWithShape="0">
          <a:gsLst>
            <a:gs pos="0">
              <a:schemeClr val="accent6">
                <a:hueOff val="0"/>
                <a:satOff val="0"/>
                <a:lumOff val="0"/>
                <a:alphaOff val="0"/>
                <a:tint val="50000"/>
                <a:satMod val="300000"/>
              </a:schemeClr>
            </a:gs>
            <a:gs pos="35000">
              <a:schemeClr val="accent6">
                <a:hueOff val="0"/>
                <a:satOff val="0"/>
                <a:lumOff val="0"/>
                <a:alphaOff val="0"/>
                <a:tint val="37000"/>
                <a:satMod val="300000"/>
              </a:schemeClr>
            </a:gs>
            <a:gs pos="100000">
              <a:schemeClr val="accent6">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1" kern="1200" dirty="0">
              <a:latin typeface="Arial" panose="020B0604020202020204" pitchFamily="34" charset="0"/>
              <a:cs typeface="Arial" panose="020B0604020202020204" pitchFamily="34" charset="0"/>
            </a:rPr>
            <a:t>Ease of data access</a:t>
          </a:r>
        </a:p>
      </dsp:txBody>
      <dsp:txXfrm rot="-5400000">
        <a:off x="3532236" y="2807447"/>
        <a:ext cx="2079247" cy="1003708"/>
      </dsp:txXfrm>
    </dsp:sp>
    <dsp:sp modelId="{81DD1CEC-8458-4E00-BBAC-E32421AB0B19}">
      <dsp:nvSpPr>
        <dsp:cNvPr id="0" name=""/>
        <dsp:cNvSpPr/>
      </dsp:nvSpPr>
      <dsp:spPr>
        <a:xfrm>
          <a:off x="5266526" y="2857633"/>
          <a:ext cx="1680207" cy="903337"/>
        </a:xfrm>
        <a:prstGeom prst="rect">
          <a:avLst/>
        </a:prstGeom>
        <a:noFill/>
        <a:ln>
          <a:noFill/>
        </a:ln>
        <a:effectLst/>
      </dsp:spPr>
      <dsp:style>
        <a:lnRef idx="0">
          <a:scrgbClr r="0" g="0" b="0"/>
        </a:lnRef>
        <a:fillRef idx="0">
          <a:scrgbClr r="0" g="0" b="0"/>
        </a:fillRef>
        <a:effectRef idx="0">
          <a:scrgbClr r="0" g="0" b="0"/>
        </a:effectRef>
        <a:fontRef idx="minor"/>
      </dsp:style>
    </dsp:sp>
    <dsp:sp modelId="{050EF4CA-4C24-4A7B-9A45-D961036FF378}">
      <dsp:nvSpPr>
        <dsp:cNvPr id="0" name=""/>
        <dsp:cNvSpPr/>
      </dsp:nvSpPr>
      <dsp:spPr>
        <a:xfrm rot="5400000">
          <a:off x="1329637" y="2654383"/>
          <a:ext cx="1505562" cy="1309839"/>
        </a:xfrm>
        <a:prstGeom prst="hexagon">
          <a:avLst>
            <a:gd name="adj" fmla="val 25000"/>
            <a:gd name="vf" fmla="val 115470"/>
          </a:avLst>
        </a:prstGeom>
        <a:gradFill rotWithShape="0">
          <a:gsLst>
            <a:gs pos="0">
              <a:schemeClr val="accent2">
                <a:hueOff val="0"/>
                <a:satOff val="0"/>
                <a:lumOff val="0"/>
                <a:alphaOff val="0"/>
                <a:tint val="50000"/>
                <a:satMod val="300000"/>
              </a:schemeClr>
            </a:gs>
            <a:gs pos="35000">
              <a:schemeClr val="accent2">
                <a:hueOff val="0"/>
                <a:satOff val="0"/>
                <a:lumOff val="0"/>
                <a:alphaOff val="0"/>
                <a:tint val="37000"/>
                <a:satMod val="300000"/>
              </a:schemeClr>
            </a:gs>
            <a:gs pos="100000">
              <a:schemeClr val="accent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3200400">
            <a:lnSpc>
              <a:spcPct val="90000"/>
            </a:lnSpc>
            <a:spcBef>
              <a:spcPct val="0"/>
            </a:spcBef>
            <a:spcAft>
              <a:spcPct val="35000"/>
            </a:spcAft>
            <a:buNone/>
          </a:pPr>
          <a:endParaRPr lang="en-US" sz="7200" b="1" kern="1200">
            <a:latin typeface="Arial" panose="020B0604020202020204" pitchFamily="34" charset="0"/>
            <a:cs typeface="Arial" panose="020B0604020202020204" pitchFamily="34" charset="0"/>
          </a:endParaRPr>
        </a:p>
      </dsp:txBody>
      <dsp:txXfrm rot="-5400000">
        <a:off x="1631615" y="2791139"/>
        <a:ext cx="901605" cy="1036328"/>
      </dsp:txXfrm>
    </dsp:sp>
    <dsp:sp modelId="{CCE8F4CD-8A3F-4229-901C-E13B225E29CA}">
      <dsp:nvSpPr>
        <dsp:cNvPr id="0" name=""/>
        <dsp:cNvSpPr/>
      </dsp:nvSpPr>
      <dsp:spPr>
        <a:xfrm rot="5400000">
          <a:off x="2322994" y="3167675"/>
          <a:ext cx="1505562" cy="2840451"/>
        </a:xfrm>
        <a:prstGeom prst="hexagon">
          <a:avLst>
            <a:gd name="adj" fmla="val 25000"/>
            <a:gd name="vf" fmla="val 115470"/>
          </a:avLst>
        </a:prstGeom>
        <a:gradFill rotWithShape="0">
          <a:gsLst>
            <a:gs pos="0">
              <a:schemeClr val="accent3">
                <a:hueOff val="0"/>
                <a:satOff val="0"/>
                <a:lumOff val="0"/>
                <a:alphaOff val="0"/>
                <a:tint val="50000"/>
                <a:satMod val="300000"/>
              </a:schemeClr>
            </a:gs>
            <a:gs pos="35000">
              <a:schemeClr val="accent3">
                <a:hueOff val="0"/>
                <a:satOff val="0"/>
                <a:lumOff val="0"/>
                <a:alphaOff val="0"/>
                <a:tint val="37000"/>
                <a:satMod val="300000"/>
              </a:schemeClr>
            </a:gs>
            <a:gs pos="100000">
              <a:schemeClr val="accent3">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1" kern="1200" dirty="0">
              <a:latin typeface="Arial" panose="020B0604020202020204" pitchFamily="34" charset="0"/>
              <a:cs typeface="Arial" panose="020B0604020202020204" pitchFamily="34" charset="0"/>
            </a:rPr>
            <a:t>Powerful decision support</a:t>
          </a:r>
        </a:p>
      </dsp:txBody>
      <dsp:txXfrm rot="-5400000">
        <a:off x="2128958" y="4086047"/>
        <a:ext cx="1893634" cy="1003708"/>
      </dsp:txXfrm>
    </dsp:sp>
    <dsp:sp modelId="{F03FAF7C-78A9-4153-926C-3EB80E8FEC52}">
      <dsp:nvSpPr>
        <dsp:cNvPr id="0" name=""/>
        <dsp:cNvSpPr/>
      </dsp:nvSpPr>
      <dsp:spPr>
        <a:xfrm>
          <a:off x="1526709" y="4135555"/>
          <a:ext cx="1626007" cy="903337"/>
        </a:xfrm>
        <a:prstGeom prst="rect">
          <a:avLst/>
        </a:prstGeom>
        <a:noFill/>
        <a:ln>
          <a:noFill/>
        </a:ln>
        <a:effectLst/>
      </dsp:spPr>
      <dsp:style>
        <a:lnRef idx="0">
          <a:scrgbClr r="0" g="0" b="0"/>
        </a:lnRef>
        <a:fillRef idx="0">
          <a:scrgbClr r="0" g="0" b="0"/>
        </a:fillRef>
        <a:effectRef idx="0">
          <a:scrgbClr r="0" g="0" b="0"/>
        </a:effectRef>
        <a:fontRef idx="minor"/>
      </dsp:style>
    </dsp:sp>
    <dsp:sp modelId="{5EE65227-20E0-4D8C-A58D-8AB6D66F071A}">
      <dsp:nvSpPr>
        <dsp:cNvPr id="0" name=""/>
        <dsp:cNvSpPr/>
      </dsp:nvSpPr>
      <dsp:spPr>
        <a:xfrm rot="5400000">
          <a:off x="4860572" y="3932981"/>
          <a:ext cx="1505562" cy="1309839"/>
        </a:xfrm>
        <a:prstGeom prst="hexagon">
          <a:avLst>
            <a:gd name="adj" fmla="val 25000"/>
            <a:gd name="vf" fmla="val 115470"/>
          </a:avLst>
        </a:prstGeom>
        <a:gradFill rotWithShape="0">
          <a:gsLst>
            <a:gs pos="0">
              <a:schemeClr val="accent4">
                <a:hueOff val="0"/>
                <a:satOff val="0"/>
                <a:lumOff val="0"/>
                <a:alphaOff val="0"/>
                <a:tint val="50000"/>
                <a:satMod val="300000"/>
              </a:schemeClr>
            </a:gs>
            <a:gs pos="35000">
              <a:schemeClr val="accent4">
                <a:hueOff val="0"/>
                <a:satOff val="0"/>
                <a:lumOff val="0"/>
                <a:alphaOff val="0"/>
                <a:tint val="37000"/>
                <a:satMod val="300000"/>
              </a:schemeClr>
            </a:gs>
            <a:gs pos="100000">
              <a:schemeClr val="accent4">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3200400">
            <a:lnSpc>
              <a:spcPct val="90000"/>
            </a:lnSpc>
            <a:spcBef>
              <a:spcPct val="0"/>
            </a:spcBef>
            <a:spcAft>
              <a:spcPct val="35000"/>
            </a:spcAft>
            <a:buNone/>
          </a:pPr>
          <a:endParaRPr lang="en-US" sz="7200" b="1" kern="1200">
            <a:latin typeface="Arial" panose="020B0604020202020204" pitchFamily="34" charset="0"/>
            <a:cs typeface="Arial" panose="020B0604020202020204" pitchFamily="34" charset="0"/>
          </a:endParaRPr>
        </a:p>
      </dsp:txBody>
      <dsp:txXfrm rot="-5400000">
        <a:off x="5162550" y="4069737"/>
        <a:ext cx="901605" cy="1036328"/>
      </dsp:txXfrm>
    </dsp:sp>
  </dsp:spTree>
</dsp:drawing>
</file>

<file path=ppt/diagrams/layout1.xml><?xml version="1.0" encoding="utf-8"?>
<dgm:layoutDef xmlns:dgm="http://schemas.openxmlformats.org/drawingml/2006/diagram" xmlns:a="http://schemas.openxmlformats.org/drawingml/2006/main" uniqueId="urn:microsoft.com/office/officeart/2005/8/layout/radial4">
  <dgm:title val=""/>
  <dgm:desc val=""/>
  <dgm:catLst>
    <dgm:cat type="relationship" pri="19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t modelId="11"/>
        <dgm:pt modelId="12"/>
      </dgm:ptLst>
      <dgm:cxnLst>
        <dgm:cxn modelId="2" srcId="0" destId="1" srcOrd="0" destOrd="0"/>
        <dgm:cxn modelId="15" srcId="1" destId="11" srcOrd="0" destOrd="0"/>
        <dgm:cxn modelId="16" srcId="1" destId="12" srcOrd="1"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0"/>
              <dgm:param type="spanAng" val="360"/>
              <dgm:param type="ctrShpMap" val="fNode"/>
            </dgm:alg>
          </dgm:if>
          <dgm:else name="Name4">
            <dgm:choose name="Name5">
              <dgm:if name="Name6" axis="ch ch" ptType="node node" st="1 1" cnt="1 0" func="cnt" op="lte" val="3">
                <dgm:alg type="cycle">
                  <dgm:param type="stAng" val="-55"/>
                  <dgm:param type="spanAng" val="110"/>
                  <dgm:param type="ctrShpMap" val="fNode"/>
                </dgm:alg>
              </dgm:if>
              <dgm:else name="Name7">
                <dgm:choose name="Name8">
                  <dgm:if name="Name9" axis="ch ch" ptType="node node" st="1 1" cnt="1 0" func="cnt" op="equ" val="4">
                    <dgm:alg type="cycle">
                      <dgm:param type="stAng" val="-75"/>
                      <dgm:param type="spanAng" val="150"/>
                      <dgm:param type="ctrShpMap" val="fNode"/>
                    </dgm:alg>
                  </dgm:if>
                  <dgm:else name="Name10">
                    <dgm:alg type="cycle">
                      <dgm:param type="stAng" val="-90"/>
                      <dgm:param type="spanAng" val="180"/>
                      <dgm:param type="ctrShpMap" val="fNode"/>
                    </dgm:alg>
                  </dgm:else>
                </dgm:choose>
              </dgm:else>
            </dgm:choose>
          </dgm:else>
        </dgm:choose>
      </dgm:if>
      <dgm:else name="Name11">
        <dgm:choose name="Name12">
          <dgm:if name="Name13" axis="ch ch" ptType="node node" st="1 1" cnt="1 0" func="cnt" op="lte" val="1">
            <dgm:alg type="cycle">
              <dgm:param type="stAng" val="0"/>
              <dgm:param type="spanAng" val="-360"/>
              <dgm:param type="ctrShpMap" val="fNode"/>
            </dgm:alg>
          </dgm:if>
          <dgm:else name="Name14">
            <dgm:choose name="Name15">
              <dgm:if name="Name16" axis="ch ch" ptType="node node" st="1 1" cnt="1 0" func="cnt" op="lte" val="3">
                <dgm:alg type="cycle">
                  <dgm:param type="stAng" val="55"/>
                  <dgm:param type="spanAng" val="-110"/>
                  <dgm:param type="ctrShpMap" val="fNode"/>
                </dgm:alg>
              </dgm:if>
              <dgm:else name="Name17">
                <dgm:choose name="Name18">
                  <dgm:if name="Name19" axis="ch ch" ptType="node node" st="1 1" cnt="1 0" func="cnt" op="equ" val="4">
                    <dgm:alg type="cycle">
                      <dgm:param type="stAng" val="75"/>
                      <dgm:param type="spanAng" val="-150"/>
                      <dgm:param type="ctrShpMap" val="fNode"/>
                    </dgm:alg>
                  </dgm:if>
                  <dgm:else name="Name20">
                    <dgm:alg type="cycle">
                      <dgm:param type="stAng" val="90"/>
                      <dgm:param type="spanAng" val="-180"/>
                      <dgm:param type="ctrShpMap" val="fNode"/>
                    </dgm:alg>
                  </dgm:else>
                </dgm:choose>
              </dgm:else>
            </dgm:choose>
          </dgm:else>
        </dgm:choose>
      </dgm:else>
    </dgm:choose>
    <dgm:shape xmlns:r="http://schemas.openxmlformats.org/officeDocument/2006/relationships" r:blip="">
      <dgm:adjLst/>
    </dgm:shape>
    <dgm:presOf/>
    <dgm:constrLst>
      <dgm:constr type="w" for="ch" forName="centerShape" refType="w"/>
      <dgm:constr type="w" for="ch" forName="node" refType="w" refFor="ch" refForName="centerShape" fact="0.95"/>
      <dgm:constr type="h" for="ch" forName="parTrans" refType="w" refFor="ch" refForName="centerShape" fact="0.285"/>
      <dgm:constr type="sp" refType="w" refFor="ch" refForName="centerShape" op="equ" fact="0.23"/>
      <dgm:constr type="sibSp" refType="w" refFor="ch" refForName="node" fact="0.1"/>
      <dgm:constr type="primFontSz" for="ch" forName="node" op="equ"/>
    </dgm:constrLst>
    <dgm:choose name="Name21">
      <dgm:if name="Name22" axis="ch ch" ptType="node node" st="1 1" cnt="1 0" func="cnt" op="lte" val="5">
        <dgm:ruleLst>
          <dgm:rule type="w" for="ch" forName="centerShape" val="NaN" fact="0.27" max="NaN"/>
        </dgm:ruleLst>
      </dgm:if>
      <dgm:else name="Name23">
        <dgm:ruleLst>
          <dgm:rule type="w" for="ch" forName="centerShape" val="NaN" fact="0.27" max="NaN"/>
          <dgm:rule type="w" for="ch" forName="node" val="NaN" fact="0.7" max="NaN"/>
        </dgm:ruleLst>
      </dgm:else>
    </dgm:choose>
    <dgm:forEach name="Name24" axis="ch" ptType="node" cnt="1">
      <dgm:layoutNode name="centerShape" styleLbl="node0">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 type="primFontSz" val="65"/>
          <dgm:constr type="h" refType="w"/>
        </dgm:constrLst>
        <dgm:ruleLst>
          <dgm:rule type="primFontSz" val="5" fact="NaN" max="NaN"/>
        </dgm:ruleLst>
      </dgm:layoutNode>
      <dgm:forEach name="Name25" axis="ch">
        <dgm:forEach name="Name26" axis="self" ptType="parTrans">
          <dgm:layoutNode name="parTrans" styleLbl="bgSibTrans2D1">
            <dgm:alg type="conn">
              <dgm:param type="begPts" val="auto"/>
              <dgm:param type="endPts" val="ctr"/>
              <dgm:param type="endSty" val="noArr"/>
              <dgm:param type="begSty" val="arr"/>
            </dgm:alg>
            <dgm:shape xmlns:r="http://schemas.openxmlformats.org/officeDocument/2006/relationships" type="conn" r:blip="">
              <dgm:adjLst/>
            </dgm:shape>
            <dgm:presOf axis="self"/>
            <dgm:constrLst>
              <dgm:constr type="begPad" refType="connDist" fact="0.055"/>
              <dgm:constr type="endPad"/>
            </dgm:constrLst>
            <dgm:ruleLst/>
          </dgm:layoutNode>
        </dgm:forEach>
        <dgm:forEach name="Name27" axis="self" ptType="node">
          <dgm:layoutNode name="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h" refType="w" fact="0.8"/>
              <dgm:constr type="tMarg" refType="primFontSz" fact="0.15"/>
              <dgm:constr type="bMarg" refType="primFontSz" fact="0.15"/>
              <dgm:constr type="lMarg" refType="primFontSz" fact="0.15"/>
              <dgm:constr type="rMarg" refType="primFontSz" fact="0.15"/>
            </dgm:constrLst>
            <dgm:ruleLst>
              <dgm:rule type="primFontSz" val="5" fact="NaN" max="NaN"/>
            </dgm:ruleLst>
          </dgm:layoutNode>
        </dgm:forEach>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radial3">
  <dgm:title val=""/>
  <dgm:desc val=""/>
  <dgm:catLst>
    <dgm:cat type="relationship" pri="31000"/>
    <dgm:cat type="cycle" pri="1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omposite">
    <dgm:varLst>
      <dgm:chMax val="1"/>
      <dgm:dir/>
      <dgm:resizeHandles val="exact"/>
    </dgm:varLst>
    <dgm:alg type="composite">
      <dgm:param type="ar" val="1"/>
    </dgm:alg>
    <dgm:shape xmlns:r="http://schemas.openxmlformats.org/officeDocument/2006/relationships" r:blip="">
      <dgm:adjLst/>
    </dgm:shape>
    <dgm:presOf/>
    <dgm:constrLst/>
    <dgm:ruleLst/>
    <dgm:layoutNode name="radial">
      <dgm:varLst>
        <dgm:animLvl val="ctr"/>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h" for="ch" forName="centerShape" refType="h"/>
        <dgm:constr type="w" for="ch" forName="node" refType="w" fact="0.5"/>
        <dgm:constr type="h" for="ch" forName="node" refType="h" fact="0.5"/>
        <dgm:constr type="sp" refType="w" refFor="ch" refForName="node" fact="-0.2"/>
        <dgm:constr type="sibSp" refType="w" refFor="ch" refForName="node" fact="-0.2"/>
        <dgm:constr type="primFontSz" for="ch" forName="centerShape" val="65"/>
        <dgm:constr type="primFontSz" for="des" forName="node" val="65"/>
        <dgm:constr type="primFontSz" for="ch" forName="node" refType="primFontSz" refFor="ch" refForName="centerShape" op="lte"/>
      </dgm:constrLst>
      <dgm:ruleLst/>
      <dgm:forEach name="Name6" axis="ch" ptType="node" cnt="1">
        <dgm:layoutNode name="centerShape" styleLbl="vennNode1">
          <dgm:alg type="tx"/>
          <dgm:shape xmlns:r="http://schemas.openxmlformats.org/officeDocument/2006/relationships" type="ellipse"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7" axis="ch" ptType="node">
          <dgm:layoutNode name="node" styleLbl="vennNode1">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dgm:layoutNode>
  </dgm:layoutNode>
</dgm:layoutDef>
</file>

<file path=ppt/diagrams/layout4.xml><?xml version="1.0" encoding="utf-8"?>
<dgm:layoutDef xmlns:dgm="http://schemas.openxmlformats.org/drawingml/2006/diagram" xmlns:a="http://schemas.openxmlformats.org/drawingml/2006/main" uniqueId="urn:microsoft.com/office/officeart/2008/layout/AlternatingHexagons">
  <dgm:title val=""/>
  <dgm:desc val=""/>
  <dgm:catLst>
    <dgm:cat type="list" pri="1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alg type="lin">
      <dgm:param type="linDir" val="fromT"/>
    </dgm:alg>
    <dgm:shape xmlns:r="http://schemas.openxmlformats.org/officeDocument/2006/relationships" r:blip="">
      <dgm:adjLst/>
    </dgm:shape>
    <dgm:constrLst>
      <dgm:constr type="primFontSz" for="des" forName="Parent1" val="65"/>
      <dgm:constr type="primFontSz" for="des" forName="Childtext1" refType="primFontSz" refFor="des" refForName="Parent1" op="lte"/>
      <dgm:constr type="w" for="ch" forName="composite" refType="w"/>
      <dgm:constr type="h" for="ch" forName="composite" refType="h"/>
      <dgm:constr type="h" for="ch" forName="spaceBetweenRectangles" refType="w" refFor="ch" refForName="composite" fact="-0.042"/>
      <dgm:constr type="sp" refType="h" refFor="ch" refForName="composite" op="equ" fact="0.1"/>
    </dgm:constrLst>
    <dgm:forEach name="nodesForEach" axis="ch" ptType="node">
      <dgm:layoutNode name="composite">
        <dgm:alg type="composite">
          <dgm:param type="ar" val="3.6"/>
        </dgm:alg>
        <dgm:shape xmlns:r="http://schemas.openxmlformats.org/officeDocument/2006/relationships" r:blip="">
          <dgm:adjLst/>
        </dgm:shape>
        <dgm:choose name="Name1">
          <dgm:if name="Name2" func="var" arg="dir" op="equ" val="norm">
            <dgm:choose name="Name3">
              <dgm:if name="Name4" axis="self" ptType="node" func="posOdd" op="equ" val="1">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dgm:constr type="h" for="ch" forName="BalanceSpacing" refType="h" fact="0.1"/>
                  <dgm:constr type="l" for="ch" forName="BalanceSpacing1" refType="w" fact="0.69"/>
                  <dgm:constr type="t" for="ch" forName="BalanceSpacing1" refType="h" fact="0.2"/>
                  <dgm:constr type="w" for="ch" forName="BalanceSpacing1" refType="w" fact="0.31"/>
                  <dgm:constr type="h" for="ch" forName="BalanceSpacing1" refType="h" fact="0.6"/>
                </dgm:constrLst>
              </dgm:if>
              <dgm:else name="Name5">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 type="l" for="ch" forName="BalanceSpacing1" refType="w" fact="0"/>
                  <dgm:constr type="t" for="ch" forName="BalanceSpacing1" refType="h" fact="0.2"/>
                  <dgm:constr type="w" for="ch" forName="BalanceSpacing1" refType="w" fact="0.3"/>
                  <dgm:constr type="h" for="ch" forName="BalanceSpacing1" refType="h" fact="0.6"/>
                </dgm:constrLst>
              </dgm:else>
            </dgm:choose>
          </dgm:if>
          <dgm:else name="Name6">
            <dgm:choose name="Name7">
              <dgm:if name="Name8" axis="self" ptType="node" func="posOdd" op="equ" val="1">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Lst>
              </dgm:if>
              <dgm:else name="Name9">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fact="0.18"/>
                  <dgm:constr type="h" for="ch" forName="BalanceSpacing" refType="h"/>
                </dgm:constrLst>
              </dgm:else>
            </dgm:choose>
          </dgm:else>
        </dgm:choose>
        <dgm:layoutNode name="Parent1" styleLbl="node1">
          <dgm:varLst>
            <dgm:chMax val="1"/>
            <dgm:chPref val="1"/>
            <dgm:bulletEnabled val="1"/>
          </dgm:varLst>
          <dgm:alg type="tx"/>
          <dgm:shape xmlns:r="http://schemas.openxmlformats.org/officeDocument/2006/relationships" rot="90" type="hexagon" r:blip="">
            <dgm:adjLst>
              <dgm:adj idx="1" val="0.25"/>
              <dgm:adj idx="2" val="1.154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hildtext1" styleLbl="revTx">
          <dgm:varLst>
            <dgm:chMax val="0"/>
            <dgm:chPref val="0"/>
            <dgm:bulletEnabled val="1"/>
          </dgm:varLst>
          <dgm:choose name="Name10">
            <dgm:if name="Name11" func="var" arg="dir" op="equ" val="norm">
              <dgm:choose name="Name12">
                <dgm:if name="Name13" axis="self" ptType="node" func="posOdd" op="equ" val="1">
                  <dgm:alg type="tx">
                    <dgm:param type="parTxLTRAlign" val="l"/>
                  </dgm:alg>
                </dgm:if>
                <dgm:else name="Name14">
                  <dgm:alg type="tx">
                    <dgm:param type="parTxLTRAlign" val="r"/>
                  </dgm:alg>
                </dgm:else>
              </dgm:choose>
            </dgm:if>
            <dgm:else name="Name15">
              <dgm:choose name="Name16">
                <dgm:if name="Name17" axis="self" ptType="node" func="posOdd" op="equ" val="1">
                  <dgm:alg type="tx">
                    <dgm:param type="parTxLTRAlign" val="r"/>
                  </dgm:alg>
                </dgm:if>
                <dgm:else name="Name18">
                  <dgm:alg type="tx">
                    <dgm:param type="parTxLTRAlign" val="l"/>
                  </dgm:alg>
                </dgm:else>
              </dgm:choose>
            </dgm:else>
          </dgm:choose>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BalanceSpacing">
          <dgm:alg type="sp"/>
          <dgm:shape xmlns:r="http://schemas.openxmlformats.org/officeDocument/2006/relationships" r:blip="">
            <dgm:adjLst/>
          </dgm:shape>
        </dgm:layoutNode>
        <dgm:layoutNode name="BalanceSpacing1">
          <dgm:alg type="sp"/>
          <dgm:shape xmlns:r="http://schemas.openxmlformats.org/officeDocument/2006/relationships" r:blip="">
            <dgm:adjLst/>
          </dgm:shape>
        </dgm:layoutNode>
        <dgm:forEach name="Name19" axis="followSib" ptType="sibTrans" hideLastTrans="0" cnt="1">
          <dgm:layoutNode name="Accent1Text" styleLbl="node1">
            <dgm:alg type="tx"/>
            <dgm:shape xmlns:r="http://schemas.openxmlformats.org/officeDocument/2006/relationships" rot="90" type="hexagon" r:blip="">
              <dgm:adjLst>
                <dgm:adj idx="1" val="0.25"/>
                <dgm:adj idx="2" val="1.1547"/>
              </dgm:adjLst>
            </dgm:shape>
            <dgm:presOf axis="self" ptType="sibTrans"/>
            <dgm:constrLst>
              <dgm:constr type="lMarg"/>
              <dgm:constr type="rMarg"/>
              <dgm:constr type="tMarg"/>
              <dgm:constr type="bMarg"/>
            </dgm:constrLst>
            <dgm:ruleLst>
              <dgm:rule type="primFontSz" val="5" fact="NaN" max="NaN"/>
            </dgm:ruleLst>
          </dgm:layoutNode>
        </dgm:forEach>
      </dgm:layoutNode>
      <dgm:forEach name="Name2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7">
  <dgm:title val=""/>
  <dgm:desc val=""/>
  <dgm:catLst>
    <dgm:cat type="3D" pri="11700"/>
  </dgm:catLst>
  <dgm:scene3d>
    <a:camera prst="perspectiveLeft" zoom="91000"/>
    <a:lightRig rig="threePt" dir="t">
      <a:rot lat="0" lon="0" rev="20640000"/>
    </a:lightRig>
  </dgm:scene3d>
  <dgm:styleLbl name="node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lnNod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vennNode1">
    <dgm:scene3d>
      <a:camera prst="orthographicFront"/>
      <a:lightRig rig="threePt" dir="t"/>
    </dgm:scene3d>
    <dgm:sp3d extrusionH="50600" prstMaterial="clear">
      <a:bevelT w="101600" h="80600" prst="relaxedInset"/>
      <a:bevelB w="80600" h="80600" prst="relaxedInset"/>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50600" prstMaterial="metal">
      <a:bevelT w="101600" h="80600" prst="relaxedInset"/>
      <a:bevelB w="80600" h="80600" prst="relaxedInset"/>
    </dgm:sp3d>
    <dgm:txPr/>
    <dgm:style>
      <a:lnRef idx="1">
        <a:scrgbClr r="0" g="0" b="0"/>
      </a:lnRef>
      <a:fillRef idx="1">
        <a:scrgbClr r="0" g="0" b="0"/>
      </a:fillRef>
      <a:effectRef idx="1">
        <a:scrgbClr r="0" g="0" b="0"/>
      </a:effectRef>
      <a:fontRef idx="minor">
        <a:schemeClr val="dk1"/>
      </a:fontRef>
    </dgm:style>
  </dgm:styleLbl>
  <dgm:styleLbl name="node1">
    <dgm:scene3d>
      <a:camera prst="orthographicFront"/>
      <a:lightRig rig="threePt" dir="t"/>
    </dgm:scene3d>
    <dgm:sp3d extrusionH="50600" prstMaterial="metal">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fgImgPlace1">
    <dgm:scene3d>
      <a:camera prst="orthographicFront"/>
      <a:lightRig rig="threePt" dir="t"/>
    </dgm:scene3d>
    <dgm:sp3d z="572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alignImgPlac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dgm:style>
  </dgm:styleLbl>
  <dgm:styleLbl name="bgImgPlace1">
    <dgm:scene3d>
      <a:camera prst="orthographicFront"/>
      <a:lightRig rig="threePt" dir="t"/>
    </dgm:scene3d>
    <dgm:sp3d z="-2118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sibTrans2D1">
    <dgm:scene3d>
      <a:camera prst="orthographicFront"/>
      <a:lightRig rig="threePt" dir="t"/>
    </dgm:scene3d>
    <dgm:sp3d z="-110000">
      <a:bevelT w="40600" h="20600" prst="relaxedInset"/>
    </dgm:sp3d>
    <dgm:txPr/>
    <dgm:style>
      <a:lnRef idx="0">
        <a:scrgbClr r="0" g="0" b="0"/>
      </a:lnRef>
      <a:fillRef idx="1">
        <a:scrgbClr r="0" g="0" b="0"/>
      </a:fillRef>
      <a:effectRef idx="2">
        <a:scrgbClr r="0" g="0" b="0"/>
      </a:effectRef>
      <a:fontRef idx="minor"/>
    </dgm:style>
  </dgm:styleLbl>
  <dgm:styleLbl name="fgSibTrans2D1">
    <dgm:scene3d>
      <a:camera prst="orthographicFront"/>
      <a:lightRig rig="threePt" dir="t"/>
    </dgm:scene3d>
    <dgm:sp3d z="10600">
      <a:bevelT w="40600" h="20600" prst="relaxedInset"/>
    </dgm:sp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sp3d z="-211800">
      <a:bevelT w="40600" h="20600" prst="relaxedInset"/>
    </dgm:sp3d>
    <dgm:txPr/>
    <dgm:style>
      <a:lnRef idx="0">
        <a:scrgbClr r="0" g="0" b="0"/>
      </a:lnRef>
      <a:fillRef idx="1">
        <a:scrgbClr r="0" g="0" b="0"/>
      </a:fillRef>
      <a:effectRef idx="2">
        <a:scrgbClr r="0" g="0" b="0"/>
      </a:effectRef>
      <a:fontRef idx="minor"/>
    </dgm:style>
  </dgm:styleLbl>
  <dgm:styleLbl name="sibTrans1D1">
    <dgm:scene3d>
      <a:camera prst="orthographicFront"/>
      <a:lightRig rig="threePt" dir="t"/>
    </dgm:scene3d>
    <dgm:sp3d z="-110000"/>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0000"/>
    <dgm:txPr/>
    <dgm:style>
      <a:lnRef idx="1">
        <a:scrgbClr r="0" g="0" b="0"/>
      </a:lnRef>
      <a:fillRef idx="1">
        <a:scrgbClr r="0" g="0" b="0"/>
      </a:fillRef>
      <a:effectRef idx="0">
        <a:scrgbClr r="0" g="0" b="0"/>
      </a:effectRef>
      <a:fontRef idx="minor"/>
    </dgm:style>
  </dgm:styleLbl>
  <dgm:styleLbl name="asst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parChTrans2D1">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2">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3">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2D4">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1D1">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extrusionH="50600">
      <a:bevelT w="101600" h="80600"/>
      <a:bevelB w="80600" h="80600"/>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50600">
      <a:bevelT w="101600" h="80600"/>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solidAlignAcc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solidBgAcc1">
    <dgm:scene3d>
      <a:camera prst="orthographicFront"/>
      <a:lightRig rig="threePt" dir="t"/>
    </dgm:scene3d>
    <dgm:sp3d z="-161800" extrusionH="10600" contourW="3000">
      <a:bevelT w="48600" h="8600" prst="softRound"/>
      <a:bevelB w="48600" h="8600" prst="relaxedInset"/>
    </dgm:sp3d>
    <dgm:txPr/>
    <dgm:style>
      <a:lnRef idx="0">
        <a:scrgbClr r="0" g="0" b="0"/>
      </a:lnRef>
      <a:fillRef idx="1">
        <a:scrgbClr r="0" g="0" b="0"/>
      </a:fillRef>
      <a:effectRef idx="0">
        <a:scrgbClr r="0" g="0" b="0"/>
      </a:effectRef>
      <a:fontRef idx="minor"/>
    </dgm:style>
  </dgm:styleLbl>
  <dgm:styleLbl name="fgAccFollowNode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161800" extrusionH="10600" contourW="3000">
      <a:bevelT w="48600" h="8600" prst="relaxedInset"/>
      <a:bevelB w="48600" h="8600" prst="relaxedInset"/>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618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50600">
      <a:bevelT w="80600" h="80600" prst="relaxedInset"/>
      <a:bevelB w="80600" h="80600" prst="relaxedInset"/>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200" extrusionH="600" contourW="3000" prstMaterial="plastic">
      <a:bevelT w="80600" h="18600" prst="relaxedInset"/>
      <a:bevelB w="80600" h="8600" prst="relaxedInset"/>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DCF6856-8C47-4594-AC1F-3BE6D1B2888D}"/>
              </a:ext>
            </a:extLst>
          </p:cNvPr>
          <p:cNvSpPr>
            <a:spLocks noGrp="1"/>
          </p:cNvSpPr>
          <p:nvPr>
            <p:ph type="hdr" sz="quarter"/>
          </p:nvPr>
        </p:nvSpPr>
        <p:spPr>
          <a:xfrm>
            <a:off x="0" y="1"/>
            <a:ext cx="3169920" cy="481727"/>
          </a:xfrm>
          <a:prstGeom prst="rect">
            <a:avLst/>
          </a:prstGeom>
        </p:spPr>
        <p:txBody>
          <a:bodyPr vert="horz" lIns="96661" tIns="48331" rIns="96661" bIns="48331" rtlCol="0"/>
          <a:lstStyle>
            <a:lvl1pPr algn="l">
              <a:defRPr sz="1300"/>
            </a:lvl1pPr>
          </a:lstStyle>
          <a:p>
            <a:endParaRPr lang="en-US"/>
          </a:p>
        </p:txBody>
      </p:sp>
      <p:sp>
        <p:nvSpPr>
          <p:cNvPr id="3" name="Date Placeholder 2">
            <a:extLst>
              <a:ext uri="{FF2B5EF4-FFF2-40B4-BE49-F238E27FC236}">
                <a16:creationId xmlns:a16="http://schemas.microsoft.com/office/drawing/2014/main" id="{C9BE92A8-176D-4B0B-88D8-82F4FD69A740}"/>
              </a:ext>
            </a:extLst>
          </p:cNvPr>
          <p:cNvSpPr>
            <a:spLocks noGrp="1"/>
          </p:cNvSpPr>
          <p:nvPr>
            <p:ph type="dt" sz="quarter" idx="1"/>
          </p:nvPr>
        </p:nvSpPr>
        <p:spPr>
          <a:xfrm>
            <a:off x="4143587" y="1"/>
            <a:ext cx="3169920" cy="481727"/>
          </a:xfrm>
          <a:prstGeom prst="rect">
            <a:avLst/>
          </a:prstGeom>
        </p:spPr>
        <p:txBody>
          <a:bodyPr vert="horz" lIns="96661" tIns="48331" rIns="96661" bIns="48331" rtlCol="0"/>
          <a:lstStyle>
            <a:lvl1pPr algn="r">
              <a:defRPr sz="1300"/>
            </a:lvl1pPr>
          </a:lstStyle>
          <a:p>
            <a:fld id="{511DA2B2-C15E-4041-976E-F50F3795EFE4}" type="datetimeFigureOut">
              <a:rPr lang="en-US" smtClean="0"/>
              <a:t>1/7/2025</a:t>
            </a:fld>
            <a:endParaRPr lang="en-US"/>
          </a:p>
        </p:txBody>
      </p:sp>
      <p:sp>
        <p:nvSpPr>
          <p:cNvPr id="4" name="Footer Placeholder 3">
            <a:extLst>
              <a:ext uri="{FF2B5EF4-FFF2-40B4-BE49-F238E27FC236}">
                <a16:creationId xmlns:a16="http://schemas.microsoft.com/office/drawing/2014/main" id="{0EE94B9E-7C24-4993-B4D5-302700B99A9C}"/>
              </a:ext>
            </a:extLst>
          </p:cNvPr>
          <p:cNvSpPr>
            <a:spLocks noGrp="1"/>
          </p:cNvSpPr>
          <p:nvPr>
            <p:ph type="ftr" sz="quarter" idx="2"/>
          </p:nvPr>
        </p:nvSpPr>
        <p:spPr>
          <a:xfrm>
            <a:off x="0" y="9119475"/>
            <a:ext cx="3169920" cy="481726"/>
          </a:xfrm>
          <a:prstGeom prst="rect">
            <a:avLst/>
          </a:prstGeom>
        </p:spPr>
        <p:txBody>
          <a:bodyPr vert="horz" lIns="96661" tIns="48331" rIns="96661" bIns="48331" rtlCol="0" anchor="b"/>
          <a:lstStyle>
            <a:lvl1pPr algn="l">
              <a:defRPr sz="1300"/>
            </a:lvl1pPr>
          </a:lstStyle>
          <a:p>
            <a:endParaRPr lang="en-US"/>
          </a:p>
        </p:txBody>
      </p:sp>
      <p:sp>
        <p:nvSpPr>
          <p:cNvPr id="5" name="Slide Number Placeholder 4">
            <a:extLst>
              <a:ext uri="{FF2B5EF4-FFF2-40B4-BE49-F238E27FC236}">
                <a16:creationId xmlns:a16="http://schemas.microsoft.com/office/drawing/2014/main" id="{5FDEE273-EFCC-4AF1-B831-C29C1B3BCE96}"/>
              </a:ext>
            </a:extLst>
          </p:cNvPr>
          <p:cNvSpPr>
            <a:spLocks noGrp="1"/>
          </p:cNvSpPr>
          <p:nvPr>
            <p:ph type="sldNum" sz="quarter" idx="3"/>
          </p:nvPr>
        </p:nvSpPr>
        <p:spPr>
          <a:xfrm>
            <a:off x="4143587" y="9119475"/>
            <a:ext cx="3169920" cy="481726"/>
          </a:xfrm>
          <a:prstGeom prst="rect">
            <a:avLst/>
          </a:prstGeom>
        </p:spPr>
        <p:txBody>
          <a:bodyPr vert="horz" lIns="96661" tIns="48331" rIns="96661" bIns="48331" rtlCol="0" anchor="b"/>
          <a:lstStyle>
            <a:lvl1pPr algn="r">
              <a:defRPr sz="1300"/>
            </a:lvl1pPr>
          </a:lstStyle>
          <a:p>
            <a:fld id="{AC3F800F-8413-4AEE-87CF-E93EDB51F230}" type="slidenum">
              <a:rPr lang="en-US" smtClean="0"/>
              <a:t>‹#›</a:t>
            </a:fld>
            <a:endParaRPr lang="en-US"/>
          </a:p>
        </p:txBody>
      </p:sp>
    </p:spTree>
    <p:extLst>
      <p:ext uri="{BB962C8B-B14F-4D97-AF65-F5344CB8AC3E}">
        <p14:creationId xmlns:p14="http://schemas.microsoft.com/office/powerpoint/2010/main" val="61086727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169920" cy="481727"/>
          </a:xfrm>
          <a:prstGeom prst="rect">
            <a:avLst/>
          </a:prstGeom>
        </p:spPr>
        <p:txBody>
          <a:bodyPr vert="horz" lIns="96661" tIns="48331" rIns="96661" bIns="48331" rtlCol="0"/>
          <a:lstStyle>
            <a:lvl1pPr algn="l">
              <a:defRPr sz="1300"/>
            </a:lvl1pPr>
          </a:lstStyle>
          <a:p>
            <a:endParaRPr lang="en-US"/>
          </a:p>
        </p:txBody>
      </p:sp>
      <p:sp>
        <p:nvSpPr>
          <p:cNvPr id="3" name="Date Placeholder 2"/>
          <p:cNvSpPr>
            <a:spLocks noGrp="1"/>
          </p:cNvSpPr>
          <p:nvPr>
            <p:ph type="dt" idx="1"/>
          </p:nvPr>
        </p:nvSpPr>
        <p:spPr>
          <a:xfrm>
            <a:off x="4143587" y="1"/>
            <a:ext cx="3169920" cy="481727"/>
          </a:xfrm>
          <a:prstGeom prst="rect">
            <a:avLst/>
          </a:prstGeom>
        </p:spPr>
        <p:txBody>
          <a:bodyPr vert="horz" lIns="96661" tIns="48331" rIns="96661" bIns="48331" rtlCol="0"/>
          <a:lstStyle>
            <a:lvl1pPr algn="r">
              <a:defRPr sz="1300"/>
            </a:lvl1pPr>
          </a:lstStyle>
          <a:p>
            <a:fld id="{9C85FD3B-EADC-4E04-BA0F-3147368C183D}" type="datetimeFigureOut">
              <a:rPr lang="en-US" smtClean="0"/>
              <a:t>1/7/2025</a:t>
            </a:fld>
            <a:endParaRPr lang="en-US"/>
          </a:p>
        </p:txBody>
      </p:sp>
      <p:sp>
        <p:nvSpPr>
          <p:cNvPr id="4" name="Slide Image Placeholder 3"/>
          <p:cNvSpPr>
            <a:spLocks noGrp="1" noRot="1" noChangeAspect="1"/>
          </p:cNvSpPr>
          <p:nvPr>
            <p:ph type="sldImg" idx="2"/>
          </p:nvPr>
        </p:nvSpPr>
        <p:spPr>
          <a:xfrm>
            <a:off x="1498600" y="1200150"/>
            <a:ext cx="4318000" cy="3240088"/>
          </a:xfrm>
          <a:prstGeom prst="rect">
            <a:avLst/>
          </a:prstGeom>
          <a:noFill/>
          <a:ln w="12700">
            <a:solidFill>
              <a:prstClr val="black"/>
            </a:solidFill>
          </a:ln>
        </p:spPr>
        <p:txBody>
          <a:bodyPr vert="horz" lIns="96661" tIns="48331" rIns="96661" bIns="48331" rtlCol="0" anchor="ctr"/>
          <a:lstStyle/>
          <a:p>
            <a:endParaRPr lang="en-US"/>
          </a:p>
        </p:txBody>
      </p:sp>
      <p:sp>
        <p:nvSpPr>
          <p:cNvPr id="5" name="Notes Placeholder 4"/>
          <p:cNvSpPr>
            <a:spLocks noGrp="1"/>
          </p:cNvSpPr>
          <p:nvPr>
            <p:ph type="body" sz="quarter" idx="3"/>
          </p:nvPr>
        </p:nvSpPr>
        <p:spPr>
          <a:xfrm>
            <a:off x="731520" y="4620578"/>
            <a:ext cx="5852160" cy="3780474"/>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5"/>
            <a:ext cx="3169920" cy="481726"/>
          </a:xfrm>
          <a:prstGeom prst="rect">
            <a:avLst/>
          </a:prstGeom>
        </p:spPr>
        <p:txBody>
          <a:bodyPr vert="horz" lIns="96661" tIns="48331" rIns="96661" bIns="48331"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5"/>
            <a:ext cx="3169920" cy="481726"/>
          </a:xfrm>
          <a:prstGeom prst="rect">
            <a:avLst/>
          </a:prstGeom>
        </p:spPr>
        <p:txBody>
          <a:bodyPr vert="horz" lIns="96661" tIns="48331" rIns="96661" bIns="48331" rtlCol="0" anchor="b"/>
          <a:lstStyle>
            <a:lvl1pPr algn="r">
              <a:defRPr sz="1300"/>
            </a:lvl1pPr>
          </a:lstStyle>
          <a:p>
            <a:fld id="{7B547B85-5C92-49FC-98A0-16FD07ABB6F8}" type="slidenum">
              <a:rPr lang="en-US" smtClean="0"/>
              <a:t>‹#›</a:t>
            </a:fld>
            <a:endParaRPr lang="en-US"/>
          </a:p>
        </p:txBody>
      </p:sp>
    </p:spTree>
    <p:extLst>
      <p:ext uri="{BB962C8B-B14F-4D97-AF65-F5344CB8AC3E}">
        <p14:creationId xmlns:p14="http://schemas.microsoft.com/office/powerpoint/2010/main" val="295303074"/>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Arial" panose="020B0604020202020204" pitchFamily="34" charset="0"/>
                <a:cs typeface="Arial" panose="020B0604020202020204" pitchFamily="34" charset="0"/>
              </a:rPr>
              <a:t>This chapter provides an introduction of what is data management and its prevalence, distinguishing data and information, major data processing approaches, and the framework of data management that guides the flow of this course. </a:t>
            </a:r>
          </a:p>
        </p:txBody>
      </p:sp>
      <p:sp>
        <p:nvSpPr>
          <p:cNvPr id="4" name="Slide Number Placeholder 3"/>
          <p:cNvSpPr>
            <a:spLocks noGrp="1"/>
          </p:cNvSpPr>
          <p:nvPr>
            <p:ph type="sldNum" sz="quarter" idx="5"/>
          </p:nvPr>
        </p:nvSpPr>
        <p:spPr/>
        <p:txBody>
          <a:bodyPr/>
          <a:lstStyle/>
          <a:p>
            <a:fld id="{7B547B85-5C92-49FC-98A0-16FD07ABB6F8}" type="slidenum">
              <a:rPr lang="en-US" smtClean="0"/>
              <a:t>1</a:t>
            </a:fld>
            <a:endParaRPr lang="en-US"/>
          </a:p>
        </p:txBody>
      </p:sp>
    </p:spTree>
    <p:extLst>
      <p:ext uri="{BB962C8B-B14F-4D97-AF65-F5344CB8AC3E}">
        <p14:creationId xmlns:p14="http://schemas.microsoft.com/office/powerpoint/2010/main" val="3934702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B547B85-5C92-49FC-98A0-16FD07ABB6F8}" type="slidenum">
              <a:rPr lang="en-US" smtClean="0"/>
              <a:t>10</a:t>
            </a:fld>
            <a:endParaRPr lang="en-US"/>
          </a:p>
        </p:txBody>
      </p:sp>
    </p:spTree>
    <p:extLst>
      <p:ext uri="{BB962C8B-B14F-4D97-AF65-F5344CB8AC3E}">
        <p14:creationId xmlns:p14="http://schemas.microsoft.com/office/powerpoint/2010/main" val="1207152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Arial" panose="020B0604020202020204" pitchFamily="34" charset="0"/>
                <a:cs typeface="Arial" panose="020B0604020202020204" pitchFamily="34" charset="0"/>
              </a:rPr>
              <a:t>Traditionally, we manage the data through file system data processing. </a:t>
            </a:r>
          </a:p>
          <a:p>
            <a:endParaRPr lang="en-US" dirty="0">
              <a:latin typeface="Arial" panose="020B0604020202020204" pitchFamily="34" charset="0"/>
              <a:cs typeface="Arial" panose="020B0604020202020204" pitchFamily="34" charset="0"/>
            </a:endParaRPr>
          </a:p>
          <a:p>
            <a:r>
              <a:rPr lang="en-US" b="1" dirty="0">
                <a:latin typeface="Arial" panose="020B0604020202020204" pitchFamily="34" charset="0"/>
                <a:cs typeface="Arial" panose="020B0604020202020204" pitchFamily="34" charset="0"/>
              </a:rPr>
              <a:t>Manual File Systems:</a:t>
            </a:r>
            <a:r>
              <a:rPr lang="en-US" dirty="0">
                <a:latin typeface="Arial" panose="020B0604020202020204" pitchFamily="34" charset="0"/>
                <a:cs typeface="Arial" panose="020B0604020202020204" pitchFamily="34" charset="0"/>
              </a:rPr>
              <a:t> To be successful, an organization must develop systems for handling core business tasks. Historically, such systems were often manual, paper-and-pencil systems. The papers within these systems were organized to facilitate the expected use of the data. Typically, this was accomplished through a system of file folders and filing cabinets. As long as a collection of data was relatively small and an organization’s business users had few reporting requirements, the manual system served its role well as a data repository. However, as organizations grew and as reporting requirements became more complex, keeping track of data in a manual file system became more difficult. Therefore, companies looked to computer technology for help.</a:t>
            </a:r>
          </a:p>
          <a:p>
            <a:endParaRPr lang="en-US" dirty="0">
              <a:latin typeface="Arial" panose="020B0604020202020204" pitchFamily="34" charset="0"/>
              <a:cs typeface="Arial" panose="020B0604020202020204" pitchFamily="34" charset="0"/>
            </a:endParaRPr>
          </a:p>
          <a:p>
            <a:r>
              <a:rPr lang="en-US" b="1" dirty="0">
                <a:latin typeface="Arial" panose="020B0604020202020204" pitchFamily="34" charset="0"/>
                <a:cs typeface="Arial" panose="020B0604020202020204" pitchFamily="34" charset="0"/>
              </a:rPr>
              <a:t>Computerized File Systems: </a:t>
            </a:r>
            <a:r>
              <a:rPr lang="en-US" dirty="0">
                <a:latin typeface="Arial" panose="020B0604020202020204" pitchFamily="34" charset="0"/>
                <a:cs typeface="Arial" panose="020B0604020202020204" pitchFamily="34" charset="0"/>
              </a:rPr>
              <a:t>With the computerized file system approach, a data processing (DP) specialist was hired to create a computer-based system that would track data and produce required reports. Initially, the computer files within the file system were similar to the manual files. </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When business users wanted data from the computerized file, they sent requests for the data to the DP specialist. For each request, the DP specialist had to create programs to retrieve the data from the file, manipulate it in whatever manner the user had requested, and present it as a printed report. If a request was for a report that had been run previously, the DP specialist could rerun the existing program and provide the printed results to the user. As the business grows and increasing use of data, the DP specialist was asked to create the AGENT file. The data in the AGENT file was used to write checks, keep track of taxes paid, and summarize insurance coverage, among other tasks.</a:t>
            </a:r>
          </a:p>
          <a:p>
            <a:endParaRPr lang="en-US" dirty="0">
              <a:latin typeface="Arial" panose="020B0604020202020204" pitchFamily="34" charset="0"/>
              <a:cs typeface="Arial" panose="020B0604020202020204" pitchFamily="34" charset="0"/>
            </a:endParaRPr>
          </a:p>
          <a:p>
            <a:r>
              <a:rPr lang="en-US" b="1" dirty="0">
                <a:latin typeface="Arial" panose="020B0604020202020204" pitchFamily="34" charset="0"/>
                <a:cs typeface="Arial" panose="020B0604020202020204" pitchFamily="34" charset="0"/>
              </a:rPr>
              <a:t>File System Redux: </a:t>
            </a:r>
            <a:r>
              <a:rPr lang="en-US" dirty="0">
                <a:latin typeface="Arial" panose="020B0604020202020204" pitchFamily="34" charset="0"/>
                <a:cs typeface="Arial" panose="020B0604020202020204" pitchFamily="34" charset="0"/>
              </a:rPr>
              <a:t>The users’ desire for direct, hands-on access to data helped to fuel the adoption of personal computers for business use. Personal computer spreadsheet programs such as Microsoft Excel are widely used by business users, and they allow the user to enter data in a series of rows and columns so the data can be manipulated using a wide range of functions. The popularity of spreadsheet applications has enabled users to conduct sophisticated data analysis that has greatly enhanced their ability to understand the data and make better decisions. </a:t>
            </a:r>
            <a:r>
              <a:rPr lang="en-US" altLang="zh-CN" dirty="0">
                <a:latin typeface="Arial" panose="020B0604020202020204" pitchFamily="34" charset="0"/>
                <a:cs typeface="Arial" panose="020B0604020202020204" pitchFamily="34" charset="0"/>
              </a:rPr>
              <a:t>However, d</a:t>
            </a:r>
            <a:r>
              <a:rPr lang="en-US" dirty="0">
                <a:latin typeface="Arial" panose="020B0604020202020204" pitchFamily="34" charset="0"/>
                <a:cs typeface="Arial" panose="020B0604020202020204" pitchFamily="34" charset="0"/>
              </a:rPr>
              <a:t>ue to the large number of users with spreadsheets, each making separate copies of the data, the resulting “file system” of spreadsheets suffers from the same problems as the file systems created by the early DP specialists.</a:t>
            </a:r>
          </a:p>
          <a:p>
            <a:endParaRPr lang="en-US"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7B547B85-5C92-49FC-98A0-16FD07ABB6F8}" type="slidenum">
              <a:rPr lang="en-US" smtClean="0"/>
              <a:t>11</a:t>
            </a:fld>
            <a:endParaRPr lang="en-US"/>
          </a:p>
        </p:txBody>
      </p:sp>
    </p:spTree>
    <p:extLst>
      <p:ext uri="{BB962C8B-B14F-4D97-AF65-F5344CB8AC3E}">
        <p14:creationId xmlns:p14="http://schemas.microsoft.com/office/powerpoint/2010/main" val="29100034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Arial" panose="020B0604020202020204" pitchFamily="34" charset="0"/>
                <a:cs typeface="Arial" panose="020B0604020202020204" pitchFamily="34" charset="0"/>
              </a:rPr>
              <a:t>In summary, with the file system data processing, each file in the system uses its own application program to store, retrieve, and modify data. Also, each file was owned by the individual or the department that commissioned its creation. </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This file processing systems approach has several limitations.</a:t>
            </a:r>
          </a:p>
          <a:p>
            <a:endParaRPr lang="en-US" dirty="0">
              <a:latin typeface="Arial" panose="020B0604020202020204" pitchFamily="34" charset="0"/>
              <a:cs typeface="Arial" panose="020B0604020202020204" pitchFamily="34" charset="0"/>
            </a:endParaRPr>
          </a:p>
          <a:p>
            <a:r>
              <a:rPr lang="en-US" b="1" dirty="0">
                <a:latin typeface="Arial" panose="020B0604020202020204" pitchFamily="34" charset="0"/>
                <a:cs typeface="Arial" panose="020B0604020202020204" pitchFamily="34" charset="0"/>
              </a:rPr>
              <a:t>Program-Data Dependence: </a:t>
            </a:r>
            <a:r>
              <a:rPr lang="en-US" dirty="0">
                <a:latin typeface="Arial" panose="020B0604020202020204" pitchFamily="34" charset="0"/>
                <a:cs typeface="Arial" panose="020B0604020202020204" pitchFamily="34" charset="0"/>
              </a:rPr>
              <a:t>File descriptions are stored within each database application program that accesses a given file. It is difficult to locate all programs affected by a change. Worse, errors are often introduced when making such changes.</a:t>
            </a:r>
          </a:p>
          <a:p>
            <a:endParaRPr lang="en-US" dirty="0">
              <a:latin typeface="Arial" panose="020B0604020202020204" pitchFamily="34" charset="0"/>
              <a:cs typeface="Arial" panose="020B0604020202020204" pitchFamily="34" charset="0"/>
            </a:endParaRPr>
          </a:p>
          <a:p>
            <a:r>
              <a:rPr lang="en-US" b="1" dirty="0">
                <a:latin typeface="Arial" panose="020B0604020202020204" pitchFamily="34" charset="0"/>
                <a:cs typeface="Arial" panose="020B0604020202020204" pitchFamily="34" charset="0"/>
              </a:rPr>
              <a:t>Duplication of Data: </a:t>
            </a:r>
            <a:r>
              <a:rPr lang="en-US" dirty="0">
                <a:latin typeface="Arial" panose="020B0604020202020204" pitchFamily="34" charset="0"/>
                <a:cs typeface="Arial" panose="020B0604020202020204" pitchFamily="34" charset="0"/>
              </a:rPr>
              <a:t>Unplanned duplicate data files are the rule rather than the exception. For example, Inventory Pricing File may be included in both Order Filling System and Invoicing </a:t>
            </a:r>
            <a:r>
              <a:rPr lang="en-US" altLang="zh-CN" dirty="0">
                <a:latin typeface="Arial" panose="020B0604020202020204" pitchFamily="34" charset="0"/>
                <a:cs typeface="Arial" panose="020B0604020202020204" pitchFamily="34" charset="0"/>
              </a:rPr>
              <a:t>System. This duplicate file not only waste storage resources, but also increase inconsistency of data. </a:t>
            </a:r>
          </a:p>
          <a:p>
            <a:endParaRPr lang="en-US" dirty="0">
              <a:latin typeface="Arial" panose="020B0604020202020204" pitchFamily="34" charset="0"/>
              <a:cs typeface="Arial" panose="020B0604020202020204" pitchFamily="34" charset="0"/>
            </a:endParaRPr>
          </a:p>
          <a:p>
            <a:r>
              <a:rPr lang="en-US" b="1" dirty="0">
                <a:latin typeface="Arial" panose="020B0604020202020204" pitchFamily="34" charset="0"/>
                <a:cs typeface="Arial" panose="020B0604020202020204" pitchFamily="34" charset="0"/>
              </a:rPr>
              <a:t>Limited Data Sharing: </a:t>
            </a:r>
            <a:r>
              <a:rPr lang="en-US" dirty="0">
                <a:latin typeface="Arial" panose="020B0604020202020204" pitchFamily="34" charset="0"/>
                <a:cs typeface="Arial" panose="020B0604020202020204" pitchFamily="34" charset="0"/>
              </a:rPr>
              <a:t>Each application has its own private files, and users have little opportunity to share data outside their own applications.</a:t>
            </a:r>
          </a:p>
          <a:p>
            <a:endParaRPr lang="en-US" dirty="0">
              <a:latin typeface="Arial" panose="020B0604020202020204" pitchFamily="34" charset="0"/>
              <a:cs typeface="Arial" panose="020B0604020202020204" pitchFamily="34" charset="0"/>
            </a:endParaRPr>
          </a:p>
          <a:p>
            <a:r>
              <a:rPr lang="en-US" b="1" dirty="0">
                <a:latin typeface="Arial" panose="020B0604020202020204" pitchFamily="34" charset="0"/>
                <a:cs typeface="Arial" panose="020B0604020202020204" pitchFamily="34" charset="0"/>
              </a:rPr>
              <a:t>Lengthy Development Times: </a:t>
            </a:r>
            <a:r>
              <a:rPr lang="en-US" dirty="0">
                <a:latin typeface="Arial" panose="020B0604020202020204" pitchFamily="34" charset="0"/>
                <a:cs typeface="Arial" panose="020B0604020202020204" pitchFamily="34" charset="0"/>
              </a:rPr>
              <a:t>With the traditional file processing systems, each new application requires that the developer essentially start from scratch by designing new file formats and description and then writing the fie access logic for each new program. </a:t>
            </a:r>
          </a:p>
          <a:p>
            <a:endParaRPr lang="en-US" dirty="0">
              <a:latin typeface="Arial" panose="020B0604020202020204" pitchFamily="34" charset="0"/>
              <a:cs typeface="Arial" panose="020B0604020202020204" pitchFamily="34" charset="0"/>
            </a:endParaRPr>
          </a:p>
          <a:p>
            <a:r>
              <a:rPr lang="en-US" b="1" dirty="0">
                <a:latin typeface="Arial" panose="020B0604020202020204" pitchFamily="34" charset="0"/>
                <a:cs typeface="Arial" panose="020B0604020202020204" pitchFamily="34" charset="0"/>
              </a:rPr>
              <a:t>Excessive Program Maintenance: </a:t>
            </a:r>
            <a:r>
              <a:rPr lang="en-US" dirty="0">
                <a:latin typeface="Arial" panose="020B0604020202020204" pitchFamily="34" charset="0"/>
                <a:cs typeface="Arial" panose="020B0604020202020204" pitchFamily="34" charset="0"/>
              </a:rPr>
              <a:t>The preceding factors all combined to create a heavy program maintenance load in organizations that relied on traditional file processing systems. In fact, as much as 80 percent of the total information system’s development budget might be devoted to program maintenance in such organizations. </a:t>
            </a:r>
          </a:p>
          <a:p>
            <a:endParaRPr lang="en-US"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7B547B85-5C92-49FC-98A0-16FD07ABB6F8}" type="slidenum">
              <a:rPr lang="en-US" smtClean="0"/>
              <a:t>12</a:t>
            </a:fld>
            <a:endParaRPr lang="en-US"/>
          </a:p>
        </p:txBody>
      </p:sp>
    </p:spTree>
    <p:extLst>
      <p:ext uri="{BB962C8B-B14F-4D97-AF65-F5344CB8AC3E}">
        <p14:creationId xmlns:p14="http://schemas.microsoft.com/office/powerpoint/2010/main" val="35755164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6612">
              <a:defRPr/>
            </a:pPr>
            <a:r>
              <a:rPr lang="en-US" dirty="0">
                <a:latin typeface="Arial" panose="020B0604020202020204" pitchFamily="34" charset="0"/>
                <a:cs typeface="Arial" panose="020B0604020202020204" pitchFamily="34" charset="0"/>
              </a:rPr>
              <a:t>The problems inherent in file systems make using a database system very desirable. Unlike the file system, with its many separate and unrelated files, the </a:t>
            </a:r>
            <a:r>
              <a:rPr lang="en-US" b="1" dirty="0">
                <a:latin typeface="Arial" panose="020B0604020202020204" pitchFamily="34" charset="0"/>
                <a:cs typeface="Arial" panose="020B0604020202020204" pitchFamily="34" charset="0"/>
              </a:rPr>
              <a:t>database</a:t>
            </a:r>
            <a:r>
              <a:rPr lang="en-US" dirty="0">
                <a:latin typeface="Arial" panose="020B0604020202020204" pitchFamily="34" charset="0"/>
                <a:cs typeface="Arial" panose="020B0604020202020204" pitchFamily="34" charset="0"/>
              </a:rPr>
              <a:t> consists of logically related data stored in a single logical data repository. </a:t>
            </a:r>
          </a:p>
          <a:p>
            <a:pPr defTabSz="966612">
              <a:defRPr/>
            </a:pPr>
            <a:endParaRPr lang="en-US" dirty="0">
              <a:latin typeface="Arial" panose="020B0604020202020204" pitchFamily="34" charset="0"/>
              <a:cs typeface="Arial" panose="020B0604020202020204" pitchFamily="34" charset="0"/>
            </a:endParaRPr>
          </a:p>
          <a:p>
            <a:pPr defTabSz="966612">
              <a:defRPr/>
            </a:pPr>
            <a:r>
              <a:rPr lang="en-US" dirty="0">
                <a:latin typeface="Arial" panose="020B0604020202020204" pitchFamily="34" charset="0"/>
                <a:cs typeface="Arial" panose="020B0604020202020204" pitchFamily="34" charset="0"/>
              </a:rPr>
              <a:t>The database’s Database Management Systems (</a:t>
            </a:r>
            <a:r>
              <a:rPr lang="en-US" b="1" dirty="0">
                <a:latin typeface="Arial" panose="020B0604020202020204" pitchFamily="34" charset="0"/>
                <a:cs typeface="Arial" panose="020B0604020202020204" pitchFamily="34" charset="0"/>
              </a:rPr>
              <a:t>DBMS)</a:t>
            </a:r>
            <a:r>
              <a:rPr lang="en-US" dirty="0">
                <a:latin typeface="Arial" panose="020B0604020202020204" pitchFamily="34" charset="0"/>
                <a:cs typeface="Arial" panose="020B0604020202020204" pitchFamily="34" charset="0"/>
              </a:rPr>
              <a:t> provides numerous advantages over file system management, by making it possible to eliminate most of the file system’s data inconsistency, data anomaly, data dependence, and structural dependence problems. A </a:t>
            </a:r>
            <a:r>
              <a:rPr lang="en-US" b="1" dirty="0">
                <a:latin typeface="Arial" panose="020B0604020202020204" pitchFamily="34" charset="0"/>
                <a:cs typeface="Arial" panose="020B0604020202020204" pitchFamily="34" charset="0"/>
              </a:rPr>
              <a:t>DBMS</a:t>
            </a:r>
            <a:r>
              <a:rPr lang="en-US" dirty="0">
                <a:latin typeface="Arial" panose="020B0604020202020204" pitchFamily="34" charset="0"/>
                <a:cs typeface="Arial" panose="020B0604020202020204" pitchFamily="34" charset="0"/>
              </a:rPr>
              <a:t> is a collection of programs that manages the database structure and controls access to the data stored in the database. </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DBMS serves as the intermediary between the user and the database. The database structure itself is stored as a collection of files, and the only way to access the data in those files is through the DBMS. The DBMS presents the end user (or application program) with a single, integrated view of the data in the database. The DBMS receives all application requests and translates them into the complex operations required to fulfill those requests. The DBMS hides much of the database’s internal complexity from the application programs and users. The application program might be written by a programmer using a programming language, such as Visual Basic.NET, Java, or C#, or it might be created through a DBMS utility program.</a:t>
            </a:r>
          </a:p>
          <a:p>
            <a:endParaRPr lang="en-US" dirty="0">
              <a:latin typeface="Arial" panose="020B0604020202020204" pitchFamily="34" charset="0"/>
              <a:cs typeface="Arial" panose="020B0604020202020204" pitchFamily="34" charset="0"/>
            </a:endParaRPr>
          </a:p>
          <a:p>
            <a:pPr marL="181240" indent="-181240">
              <a:buFont typeface="Arial" panose="020B0604020202020204" pitchFamily="34" charset="0"/>
              <a:buChar char="•"/>
            </a:pPr>
            <a:r>
              <a:rPr lang="en-US" dirty="0">
                <a:latin typeface="Arial" panose="020B0604020202020204" pitchFamily="34" charset="0"/>
                <a:cs typeface="Arial" panose="020B0604020202020204" pitchFamily="34" charset="0"/>
              </a:rPr>
              <a:t>The primary purpose of a DBMS is to provide a systematic method of creating, updating, storing, and retrieving the data stored in a database.</a:t>
            </a:r>
          </a:p>
          <a:p>
            <a:pPr marL="181240" indent="-181240">
              <a:buFont typeface="Arial" panose="020B0604020202020204" pitchFamily="34" charset="0"/>
              <a:buChar char="•"/>
            </a:pPr>
            <a:r>
              <a:rPr lang="en-US" dirty="0">
                <a:latin typeface="Arial" panose="020B0604020202020204" pitchFamily="34" charset="0"/>
                <a:cs typeface="Arial" panose="020B0604020202020204" pitchFamily="34" charset="0"/>
              </a:rPr>
              <a:t>It enables end-users and application programmers to share data, and it enables data to be shared among multiple applications rather than propagated and stored in new files for every new application.</a:t>
            </a:r>
          </a:p>
          <a:p>
            <a:pPr marL="181240" indent="-181240">
              <a:buFont typeface="Arial" panose="020B0604020202020204" pitchFamily="34" charset="0"/>
              <a:buChar char="•"/>
            </a:pPr>
            <a:r>
              <a:rPr lang="en-US" dirty="0">
                <a:latin typeface="Arial" panose="020B0604020202020204" pitchFamily="34" charset="0"/>
                <a:cs typeface="Arial" panose="020B0604020202020204" pitchFamily="34" charset="0"/>
              </a:rPr>
              <a:t>A DBMS also provides facilities for controlling data access, enforcing data integrity, managing concurrency control, and restoring a database. </a:t>
            </a:r>
          </a:p>
          <a:p>
            <a:endParaRPr lang="en-US"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7B547B85-5C92-49FC-98A0-16FD07ABB6F8}" type="slidenum">
              <a:rPr lang="en-US" smtClean="0"/>
              <a:t>13</a:t>
            </a:fld>
            <a:endParaRPr lang="en-US"/>
          </a:p>
        </p:txBody>
      </p:sp>
    </p:spTree>
    <p:extLst>
      <p:ext uri="{BB962C8B-B14F-4D97-AF65-F5344CB8AC3E}">
        <p14:creationId xmlns:p14="http://schemas.microsoft.com/office/powerpoint/2010/main" val="37564404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Arial" panose="020B0604020202020204" pitchFamily="34" charset="0"/>
                <a:cs typeface="Arial" panose="020B0604020202020204" pitchFamily="34" charset="0"/>
              </a:rPr>
              <a:t>From a general management point of view, a database system often consists of five major parts: hardware, software, people, procedures, and data.</a:t>
            </a:r>
          </a:p>
          <a:p>
            <a:endParaRPr lang="en-US" dirty="0">
              <a:latin typeface="Arial" panose="020B0604020202020204" pitchFamily="34" charset="0"/>
              <a:cs typeface="Arial" panose="020B0604020202020204" pitchFamily="34" charset="0"/>
            </a:endParaRPr>
          </a:p>
          <a:p>
            <a:r>
              <a:rPr lang="en-US" b="1" dirty="0">
                <a:latin typeface="Arial" panose="020B0604020202020204" pitchFamily="34" charset="0"/>
                <a:cs typeface="Arial" panose="020B0604020202020204" pitchFamily="34" charset="0"/>
              </a:rPr>
              <a:t>Hardware</a:t>
            </a:r>
            <a:r>
              <a:rPr lang="en-US" dirty="0">
                <a:latin typeface="Arial" panose="020B0604020202020204" pitchFamily="34" charset="0"/>
                <a:cs typeface="Arial" panose="020B0604020202020204" pitchFamily="34" charset="0"/>
              </a:rPr>
              <a:t> refers to all the system’s physical devices, including computers (PCs, tablets, workstations, servers, and supercomputers), storage devices, printers, network devices (hubs, switches, routers, fiber optics), and other devices (automated teller machines, ID readers, and so on).</a:t>
            </a:r>
          </a:p>
          <a:p>
            <a:endParaRPr lang="en-US" dirty="0">
              <a:latin typeface="Arial" panose="020B0604020202020204" pitchFamily="34" charset="0"/>
              <a:cs typeface="Arial" panose="020B0604020202020204" pitchFamily="34" charset="0"/>
            </a:endParaRPr>
          </a:p>
          <a:p>
            <a:r>
              <a:rPr lang="en-US" b="1" dirty="0">
                <a:latin typeface="Arial" panose="020B0604020202020204" pitchFamily="34" charset="0"/>
                <a:cs typeface="Arial" panose="020B0604020202020204" pitchFamily="34" charset="0"/>
              </a:rPr>
              <a:t>Software. </a:t>
            </a:r>
            <a:r>
              <a:rPr lang="en-US" dirty="0">
                <a:latin typeface="Arial" panose="020B0604020202020204" pitchFamily="34" charset="0"/>
                <a:cs typeface="Arial" panose="020B0604020202020204" pitchFamily="34" charset="0"/>
              </a:rPr>
              <a:t>Although the most readily identified software is the DBMS itself, three types of software are needed to make the database system function fully: operating system software, DBMS software, and application programs and utilities. </a:t>
            </a:r>
          </a:p>
          <a:p>
            <a:pPr marL="181240" indent="-181240">
              <a:buFont typeface="Arial" panose="020B0604020202020204" pitchFamily="34" charset="0"/>
              <a:buChar char="•"/>
            </a:pPr>
            <a:r>
              <a:rPr lang="en-US" i="1" dirty="0">
                <a:latin typeface="Arial" panose="020B0604020202020204" pitchFamily="34" charset="0"/>
                <a:cs typeface="Arial" panose="020B0604020202020204" pitchFamily="34" charset="0"/>
              </a:rPr>
              <a:t>Operating system </a:t>
            </a:r>
            <a:r>
              <a:rPr lang="en-US" dirty="0">
                <a:latin typeface="Arial" panose="020B0604020202020204" pitchFamily="34" charset="0"/>
                <a:cs typeface="Arial" panose="020B0604020202020204" pitchFamily="34" charset="0"/>
              </a:rPr>
              <a:t>software manages all hardware components and makes it possible for all other software to run on the computers. Examples of operating system software are Microsoft Windows, Linux, Mac OS, UNIX, and MVS. </a:t>
            </a:r>
          </a:p>
          <a:p>
            <a:pPr marL="181240" indent="-181240">
              <a:buFont typeface="Arial" panose="020B0604020202020204" pitchFamily="34" charset="0"/>
              <a:buChar char="•"/>
            </a:pPr>
            <a:r>
              <a:rPr lang="en-US" i="1" dirty="0">
                <a:latin typeface="Arial" panose="020B0604020202020204" pitchFamily="34" charset="0"/>
                <a:cs typeface="Arial" panose="020B0604020202020204" pitchFamily="34" charset="0"/>
              </a:rPr>
              <a:t>DBMS</a:t>
            </a:r>
            <a:r>
              <a:rPr lang="en-US" dirty="0">
                <a:latin typeface="Arial" panose="020B0604020202020204" pitchFamily="34" charset="0"/>
                <a:cs typeface="Arial" panose="020B0604020202020204" pitchFamily="34" charset="0"/>
              </a:rPr>
              <a:t> software manages the database within the database system. Some examples of DBMS software are Microsoft’s SQL Server, Oracle Corporation’s Oracle, Oracle’s MySQL, and IBM’s DB2.</a:t>
            </a:r>
          </a:p>
          <a:p>
            <a:pPr marL="181240" indent="-181240">
              <a:buFont typeface="Arial" panose="020B0604020202020204" pitchFamily="34" charset="0"/>
              <a:buChar char="•"/>
            </a:pPr>
            <a:r>
              <a:rPr lang="en-US" i="1" dirty="0">
                <a:latin typeface="Arial" panose="020B0604020202020204" pitchFamily="34" charset="0"/>
                <a:cs typeface="Arial" panose="020B0604020202020204" pitchFamily="34" charset="0"/>
              </a:rPr>
              <a:t>Application</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programs and utility </a:t>
            </a:r>
            <a:r>
              <a:rPr lang="en-US" dirty="0">
                <a:latin typeface="Arial" panose="020B0604020202020204" pitchFamily="34" charset="0"/>
                <a:cs typeface="Arial" panose="020B0604020202020204" pitchFamily="34" charset="0"/>
              </a:rPr>
              <a:t>software are used to access and manipulate data in the DBMS and to manage the computer environment in which data access and manipulation take place. Application programs are most commonly used to access data within the database to generate reports, tabulations, and other information to facilitate decision making. Utilities are the software tools used to help manage the database system’s computer components. For example, all of the major DBMS vendors now provide graphical user interfaces (GUIs) to help create database structures, control database access, and monitor database operations.</a:t>
            </a:r>
          </a:p>
          <a:p>
            <a:endParaRPr lang="en-US" dirty="0">
              <a:latin typeface="Arial" panose="020B0604020202020204" pitchFamily="34" charset="0"/>
              <a:cs typeface="Arial" panose="020B0604020202020204" pitchFamily="34" charset="0"/>
            </a:endParaRPr>
          </a:p>
          <a:p>
            <a:r>
              <a:rPr lang="en-US" b="1" dirty="0">
                <a:latin typeface="Arial" panose="020B0604020202020204" pitchFamily="34" charset="0"/>
                <a:cs typeface="Arial" panose="020B0604020202020204" pitchFamily="34" charset="0"/>
              </a:rPr>
              <a:t>People. </a:t>
            </a:r>
            <a:r>
              <a:rPr lang="en-US" dirty="0">
                <a:latin typeface="Arial" panose="020B0604020202020204" pitchFamily="34" charset="0"/>
                <a:cs typeface="Arial" panose="020B0604020202020204" pitchFamily="34" charset="0"/>
              </a:rPr>
              <a:t>This component includes all users of the database system. On the basis of primary job functions, five types of users can be identified in a database system: system administrators, database administrators, database designers, system analysts and programmers, and end users. Each user type, described next, performs both unique and complementary functions.</a:t>
            </a:r>
          </a:p>
          <a:p>
            <a:pPr marL="181240" indent="-181240">
              <a:buFont typeface="Arial" panose="020B0604020202020204" pitchFamily="34" charset="0"/>
              <a:buChar char="•"/>
            </a:pPr>
            <a:r>
              <a:rPr lang="en-US" i="1" dirty="0">
                <a:latin typeface="Arial" panose="020B0604020202020204" pitchFamily="34" charset="0"/>
                <a:cs typeface="Arial" panose="020B0604020202020204" pitchFamily="34" charset="0"/>
              </a:rPr>
              <a:t>System administrators </a:t>
            </a:r>
            <a:r>
              <a:rPr lang="en-US" dirty="0">
                <a:latin typeface="Arial" panose="020B0604020202020204" pitchFamily="34" charset="0"/>
                <a:cs typeface="Arial" panose="020B0604020202020204" pitchFamily="34" charset="0"/>
              </a:rPr>
              <a:t>oversee the database system’s general operations.</a:t>
            </a:r>
          </a:p>
          <a:p>
            <a:pPr marL="181240" indent="-181240">
              <a:buFont typeface="Arial" panose="020B0604020202020204" pitchFamily="34" charset="0"/>
              <a:buChar char="•"/>
            </a:pPr>
            <a:r>
              <a:rPr lang="en-US" i="1" dirty="0">
                <a:latin typeface="Arial" panose="020B0604020202020204" pitchFamily="34" charset="0"/>
                <a:cs typeface="Arial" panose="020B0604020202020204" pitchFamily="34" charset="0"/>
              </a:rPr>
              <a:t>Database administrators</a:t>
            </a:r>
            <a:r>
              <a:rPr lang="en-US" dirty="0">
                <a:latin typeface="Arial" panose="020B0604020202020204" pitchFamily="34" charset="0"/>
                <a:cs typeface="Arial" panose="020B0604020202020204" pitchFamily="34" charset="0"/>
              </a:rPr>
              <a:t>, also known as DBAs, manage the DBMS and ensure that the database is functioning properly. </a:t>
            </a:r>
          </a:p>
          <a:p>
            <a:pPr marL="181240" indent="-181240">
              <a:buFont typeface="Arial" panose="020B0604020202020204" pitchFamily="34" charset="0"/>
              <a:buChar char="•"/>
            </a:pPr>
            <a:r>
              <a:rPr lang="en-US" i="1" dirty="0">
                <a:latin typeface="Arial" panose="020B0604020202020204" pitchFamily="34" charset="0"/>
                <a:cs typeface="Arial" panose="020B0604020202020204" pitchFamily="34" charset="0"/>
              </a:rPr>
              <a:t>Database designers </a:t>
            </a:r>
            <a:r>
              <a:rPr lang="en-US" dirty="0">
                <a:latin typeface="Arial" panose="020B0604020202020204" pitchFamily="34" charset="0"/>
                <a:cs typeface="Arial" panose="020B0604020202020204" pitchFamily="34" charset="0"/>
              </a:rPr>
              <a:t>design the database structure. They are, in effect, the database architects. If the database design is poor, even the best application programmers and the most dedicated DBAs cannot produce a useful database environment. Because organizations strive to optimize their data resources, the database designer’s job description has expanded to cover new dimensions and growing responsibilities.</a:t>
            </a:r>
          </a:p>
          <a:p>
            <a:pPr marL="181240" indent="-181240">
              <a:buFont typeface="Arial" panose="020B0604020202020204" pitchFamily="34" charset="0"/>
              <a:buChar char="•"/>
            </a:pPr>
            <a:r>
              <a:rPr lang="en-US" i="1" dirty="0">
                <a:latin typeface="Arial" panose="020B0604020202020204" pitchFamily="34" charset="0"/>
                <a:cs typeface="Arial" panose="020B0604020202020204" pitchFamily="34" charset="0"/>
              </a:rPr>
              <a:t>System analysts </a:t>
            </a:r>
            <a:r>
              <a:rPr lang="en-US" dirty="0">
                <a:latin typeface="Arial" panose="020B0604020202020204" pitchFamily="34" charset="0"/>
                <a:cs typeface="Arial" panose="020B0604020202020204" pitchFamily="34" charset="0"/>
              </a:rPr>
              <a:t>and programmers design and implement the application programs. They design and create the data-entry screens, reports, and procedures through which end users access and manipulate the database’s data.</a:t>
            </a:r>
          </a:p>
          <a:p>
            <a:pPr marL="181240" indent="-181240">
              <a:buFont typeface="Arial" panose="020B0604020202020204" pitchFamily="34" charset="0"/>
              <a:buChar char="•"/>
            </a:pPr>
            <a:r>
              <a:rPr lang="en-US" i="1" dirty="0">
                <a:latin typeface="Arial" panose="020B0604020202020204" pitchFamily="34" charset="0"/>
                <a:cs typeface="Arial" panose="020B0604020202020204" pitchFamily="34" charset="0"/>
              </a:rPr>
              <a:t>End users </a:t>
            </a:r>
            <a:r>
              <a:rPr lang="en-US" dirty="0">
                <a:latin typeface="Arial" panose="020B0604020202020204" pitchFamily="34" charset="0"/>
                <a:cs typeface="Arial" panose="020B0604020202020204" pitchFamily="34" charset="0"/>
              </a:rPr>
              <a:t>are the people who use the application programs to run the organization’s daily operations. For example, sales clerks, supervisors, managers, and directors are all classified as end users. High-level end users employ the information obtained from the database to make tactical and strategic business decisions</a:t>
            </a:r>
          </a:p>
          <a:p>
            <a:endParaRPr lang="en-US" dirty="0">
              <a:latin typeface="Arial" panose="020B0604020202020204" pitchFamily="34" charset="0"/>
              <a:cs typeface="Arial" panose="020B0604020202020204" pitchFamily="34" charset="0"/>
            </a:endParaRPr>
          </a:p>
          <a:p>
            <a:r>
              <a:rPr lang="en-US" b="1" dirty="0">
                <a:latin typeface="Arial" panose="020B0604020202020204" pitchFamily="34" charset="0"/>
                <a:cs typeface="Arial" panose="020B0604020202020204" pitchFamily="34" charset="0"/>
              </a:rPr>
              <a:t>Procedures</a:t>
            </a:r>
            <a:r>
              <a:rPr lang="en-US" dirty="0">
                <a:latin typeface="Arial" panose="020B0604020202020204" pitchFamily="34" charset="0"/>
                <a:cs typeface="Arial" panose="020B0604020202020204" pitchFamily="34" charset="0"/>
              </a:rPr>
              <a:t> are the instructions and rules that govern the design and use of the database system. Procedures are a critical, although occasionally forgotten, component of the system. Procedures play an important role in a company because they enforce the standards by which business is conducted within the organization and with customers. Procedures also help to ensure that companies have an organized way to monitor and audit the data that enter the database and the information generated from those data. </a:t>
            </a:r>
          </a:p>
          <a:p>
            <a:endParaRPr lang="en-US" dirty="0">
              <a:latin typeface="Arial" panose="020B0604020202020204" pitchFamily="34" charset="0"/>
              <a:cs typeface="Arial" panose="020B0604020202020204" pitchFamily="34" charset="0"/>
            </a:endParaRPr>
          </a:p>
          <a:p>
            <a:r>
              <a:rPr lang="en-US" b="1" dirty="0">
                <a:latin typeface="Arial" panose="020B0604020202020204" pitchFamily="34" charset="0"/>
                <a:cs typeface="Arial" panose="020B0604020202020204" pitchFamily="34" charset="0"/>
              </a:rPr>
              <a:t>Data </a:t>
            </a:r>
            <a:r>
              <a:rPr lang="en-US" dirty="0">
                <a:latin typeface="Arial" panose="020B0604020202020204" pitchFamily="34" charset="0"/>
                <a:cs typeface="Arial" panose="020B0604020202020204" pitchFamily="34" charset="0"/>
              </a:rPr>
              <a:t>covers the collection of facts stored in the database. Because data is the raw material from which information is generated, determining which data to enter into the database and how to organize that data is a vital part of the database designer’s job.</a:t>
            </a:r>
          </a:p>
          <a:p>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7B547B85-5C92-49FC-98A0-16FD07ABB6F8}" type="slidenum">
              <a:rPr lang="en-US" smtClean="0"/>
              <a:t>14</a:t>
            </a:fld>
            <a:endParaRPr lang="en-US"/>
          </a:p>
        </p:txBody>
      </p:sp>
    </p:spTree>
    <p:extLst>
      <p:ext uri="{BB962C8B-B14F-4D97-AF65-F5344CB8AC3E}">
        <p14:creationId xmlns:p14="http://schemas.microsoft.com/office/powerpoint/2010/main" val="30116407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6612">
              <a:defRPr/>
            </a:pPr>
            <a:r>
              <a:rPr lang="en-US" dirty="0">
                <a:latin typeface="Arial" panose="020B0604020202020204" pitchFamily="34" charset="0"/>
                <a:cs typeface="Arial" panose="020B0604020202020204" pitchFamily="34" charset="0"/>
              </a:rPr>
              <a:t>Having a DBMS between the end user’s applications and the database offers some important advantages. </a:t>
            </a:r>
          </a:p>
          <a:p>
            <a:pPr defTabSz="966612">
              <a:defRPr/>
            </a:pPr>
            <a:endParaRPr lang="en-US" dirty="0">
              <a:latin typeface="Arial" panose="020B0604020202020204" pitchFamily="34" charset="0"/>
              <a:cs typeface="Arial" panose="020B0604020202020204" pitchFamily="34" charset="0"/>
            </a:endParaRPr>
          </a:p>
          <a:p>
            <a:pPr defTabSz="966612">
              <a:defRPr/>
            </a:pPr>
            <a:r>
              <a:rPr lang="en-US" b="1" dirty="0">
                <a:latin typeface="Arial" panose="020B0604020202020204" pitchFamily="34" charset="0"/>
                <a:cs typeface="Arial" panose="020B0604020202020204" pitchFamily="34" charset="0"/>
              </a:rPr>
              <a:t>Program data independence: </a:t>
            </a:r>
            <a:r>
              <a:rPr lang="en-US" dirty="0">
                <a:latin typeface="Arial" panose="020B0604020202020204" pitchFamily="34" charset="0"/>
                <a:cs typeface="Arial" panose="020B0604020202020204" pitchFamily="34" charset="0"/>
              </a:rPr>
              <a:t>The separation of data descriptions (meta-data) from the application programs that use the data is called data independence. In the database approach, data descriptions are stored in a central location called the repository. This property of database systems allows an organization’s data to change and evolve (with limits) without changing the application programs that process the data.</a:t>
            </a:r>
          </a:p>
          <a:p>
            <a:pPr defTabSz="966612">
              <a:defRPr/>
            </a:pPr>
            <a:endParaRPr lang="en-US" dirty="0">
              <a:latin typeface="Arial" panose="020B0604020202020204" pitchFamily="34" charset="0"/>
              <a:cs typeface="Arial" panose="020B0604020202020204" pitchFamily="34" charset="0"/>
            </a:endParaRPr>
          </a:p>
          <a:p>
            <a:r>
              <a:rPr lang="en-US" b="1" dirty="0">
                <a:latin typeface="Arial" panose="020B0604020202020204" pitchFamily="34" charset="0"/>
                <a:cs typeface="Arial" panose="020B0604020202020204" pitchFamily="34" charset="0"/>
              </a:rPr>
              <a:t>Planned data redundancy: </a:t>
            </a:r>
            <a:r>
              <a:rPr lang="en-US" dirty="0">
                <a:latin typeface="Arial" panose="020B0604020202020204" pitchFamily="34" charset="0"/>
                <a:cs typeface="Arial" panose="020B0604020202020204" pitchFamily="34" charset="0"/>
              </a:rPr>
              <a:t>Good database design attempts to integrate previously separate and redundant data files into a single, logical structure. The database approach does not eliminate redundancy entirely, but it enables the designer to control the type and amount of redundancy. At other times, it may be desirable to include some limited redundancy to improve database performance, as you will see in later chapters. </a:t>
            </a:r>
          </a:p>
          <a:p>
            <a:endParaRPr lang="en-US" dirty="0">
              <a:latin typeface="Arial" panose="020B0604020202020204" pitchFamily="34" charset="0"/>
              <a:cs typeface="Arial" panose="020B0604020202020204" pitchFamily="34" charset="0"/>
            </a:endParaRPr>
          </a:p>
          <a:p>
            <a:r>
              <a:rPr lang="en-US" b="1" dirty="0">
                <a:latin typeface="Arial" panose="020B0604020202020204" pitchFamily="34" charset="0"/>
                <a:cs typeface="Arial" panose="020B0604020202020204" pitchFamily="34" charset="0"/>
              </a:rPr>
              <a:t>Improved data consistency: </a:t>
            </a:r>
            <a:r>
              <a:rPr lang="en-US" dirty="0">
                <a:latin typeface="Arial" panose="020B0604020202020204" pitchFamily="34" charset="0"/>
                <a:cs typeface="Arial" panose="020B0604020202020204" pitchFamily="34" charset="0"/>
              </a:rPr>
              <a:t>By eliminating or controlling data redundancy, we can reduce in consistency. For example, if a customer’s address is stored only once, we cannot disagree about the customer’s address. If the customer changes the address, recording the new address is greatly simplified because the address is stored in a single place.</a:t>
            </a:r>
          </a:p>
          <a:p>
            <a:endParaRPr lang="en-US" dirty="0">
              <a:latin typeface="Arial" panose="020B0604020202020204" pitchFamily="34" charset="0"/>
              <a:cs typeface="Arial" panose="020B0604020202020204" pitchFamily="34" charset="0"/>
            </a:endParaRPr>
          </a:p>
          <a:p>
            <a:r>
              <a:rPr lang="en-US" b="1" dirty="0">
                <a:latin typeface="Arial" panose="020B0604020202020204" pitchFamily="34" charset="0"/>
                <a:cs typeface="Arial" panose="020B0604020202020204" pitchFamily="34" charset="0"/>
              </a:rPr>
              <a:t>Improved data sharing: </a:t>
            </a:r>
            <a:r>
              <a:rPr lang="en-US" dirty="0">
                <a:latin typeface="Arial" panose="020B0604020202020204" pitchFamily="34" charset="0"/>
                <a:cs typeface="Arial" panose="020B0604020202020204" pitchFamily="34" charset="0"/>
              </a:rPr>
              <a:t>A database is  designed as a shared corporate resource. Authorized users can use the database, and each user is provided one or more user views into the database. For example, the views for the human resources employee and the customer are drawn from completely different areas of one unified database. </a:t>
            </a:r>
          </a:p>
          <a:p>
            <a:endParaRPr lang="en-US" dirty="0">
              <a:latin typeface="Arial" panose="020B0604020202020204" pitchFamily="34" charset="0"/>
              <a:cs typeface="Arial" panose="020B0604020202020204" pitchFamily="34" charset="0"/>
            </a:endParaRPr>
          </a:p>
          <a:p>
            <a:r>
              <a:rPr lang="en-US" b="1" dirty="0">
                <a:latin typeface="Arial" panose="020B0604020202020204" pitchFamily="34" charset="0"/>
                <a:cs typeface="Arial" panose="020B0604020202020204" pitchFamily="34" charset="0"/>
              </a:rPr>
              <a:t>Increased application development productivity: </a:t>
            </a:r>
            <a:r>
              <a:rPr lang="en-US" dirty="0">
                <a:latin typeface="Arial" panose="020B0604020202020204" pitchFamily="34" charset="0"/>
                <a:cs typeface="Arial" panose="020B0604020202020204" pitchFamily="34" charset="0"/>
              </a:rPr>
              <a:t>Database applications can be developed much more rapidly than conventional file applications. For example, </a:t>
            </a:r>
            <a:r>
              <a:rPr lang="en-US" altLang="zh-CN" dirty="0">
                <a:latin typeface="Arial" panose="020B0604020202020204" pitchFamily="34" charset="0"/>
                <a:cs typeface="Arial" panose="020B0604020202020204" pitchFamily="34" charset="0"/>
              </a:rPr>
              <a:t>the developers can focus on the specific functions without having to worry about file design or low-level implementation details. The database management systems provides several productivity tools such as report generators.</a:t>
            </a:r>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a:p>
            <a:r>
              <a:rPr lang="en-US" b="1" dirty="0">
                <a:latin typeface="Arial" panose="020B0604020202020204" pitchFamily="34" charset="0"/>
                <a:cs typeface="Arial" panose="020B0604020202020204" pitchFamily="34" charset="0"/>
              </a:rPr>
              <a:t>Enforcement of standards: </a:t>
            </a:r>
            <a:r>
              <a:rPr lang="en-US" dirty="0">
                <a:latin typeface="Arial" panose="020B0604020202020204" pitchFamily="34" charset="0"/>
                <a:cs typeface="Arial" panose="020B0604020202020204" pitchFamily="34" charset="0"/>
              </a:rPr>
              <a:t>When the database approach is implemented, the database administration function should be granted single-point authority and responsibility for establishing and enforcing data standards, including naming conventions, data quality standards, and uniform procedures for accessing, updating, and protecting data.</a:t>
            </a:r>
          </a:p>
          <a:p>
            <a:endParaRPr lang="en-US" dirty="0">
              <a:latin typeface="Arial" panose="020B0604020202020204" pitchFamily="34" charset="0"/>
              <a:cs typeface="Arial" panose="020B0604020202020204" pitchFamily="34" charset="0"/>
            </a:endParaRPr>
          </a:p>
          <a:p>
            <a:r>
              <a:rPr lang="en-US" b="1" dirty="0">
                <a:latin typeface="Arial" panose="020B0604020202020204" pitchFamily="34" charset="0"/>
                <a:cs typeface="Arial" panose="020B0604020202020204" pitchFamily="34" charset="0"/>
              </a:rPr>
              <a:t>Improved data quality: </a:t>
            </a:r>
            <a:r>
              <a:rPr lang="en-US" dirty="0">
                <a:latin typeface="Arial" panose="020B0604020202020204" pitchFamily="34" charset="0"/>
                <a:cs typeface="Arial" panose="020B0604020202020204" pitchFamily="34" charset="0"/>
              </a:rPr>
              <a:t>The database approach provides tools and processes to improve data quality. For instance, database designer can specify integrity constraints that are enforced by the database management systems. Data warehouse environment also can clean up operational data before they are loaded to the data warehouse. </a:t>
            </a:r>
          </a:p>
          <a:p>
            <a:endParaRPr lang="en-US" dirty="0">
              <a:latin typeface="Arial" panose="020B0604020202020204" pitchFamily="34" charset="0"/>
              <a:cs typeface="Arial" panose="020B0604020202020204" pitchFamily="34" charset="0"/>
            </a:endParaRPr>
          </a:p>
          <a:p>
            <a:r>
              <a:rPr lang="en-US" b="1" dirty="0">
                <a:latin typeface="Arial" panose="020B0604020202020204" pitchFamily="34" charset="0"/>
                <a:cs typeface="Arial" panose="020B0604020202020204" pitchFamily="34" charset="0"/>
              </a:rPr>
              <a:t>Improved data accessibility and responsiveness: </a:t>
            </a:r>
            <a:r>
              <a:rPr lang="en-US" dirty="0">
                <a:latin typeface="Arial" panose="020B0604020202020204" pitchFamily="34" charset="0"/>
                <a:cs typeface="Arial" panose="020B0604020202020204" pitchFamily="34" charset="0"/>
              </a:rPr>
              <a:t>Users can write queries to retrieve and display data. </a:t>
            </a:r>
          </a:p>
          <a:p>
            <a:endParaRPr lang="en-US" dirty="0">
              <a:latin typeface="Arial" panose="020B0604020202020204" pitchFamily="34" charset="0"/>
              <a:cs typeface="Arial" panose="020B0604020202020204" pitchFamily="34" charset="0"/>
            </a:endParaRPr>
          </a:p>
          <a:p>
            <a:r>
              <a:rPr lang="en-US" b="1" dirty="0">
                <a:latin typeface="Arial" panose="020B0604020202020204" pitchFamily="34" charset="0"/>
                <a:cs typeface="Arial" panose="020B0604020202020204" pitchFamily="34" charset="0"/>
              </a:rPr>
              <a:t>Reduced program maintenance: </a:t>
            </a:r>
            <a:r>
              <a:rPr lang="en-US" dirty="0">
                <a:latin typeface="Arial" panose="020B0604020202020204" pitchFamily="34" charset="0"/>
                <a:cs typeface="Arial" panose="020B0604020202020204" pitchFamily="34" charset="0"/>
              </a:rPr>
              <a:t>Stored data need to be changed sometimes for many reasons such as new data item types are added. In a database environment, we can change either the data or the application programs that use the data without necessitating a change in the other factor since they are independent. </a:t>
            </a:r>
          </a:p>
          <a:p>
            <a:endParaRPr lang="en-US" dirty="0">
              <a:latin typeface="Arial" panose="020B0604020202020204" pitchFamily="34" charset="0"/>
              <a:cs typeface="Arial" panose="020B0604020202020204" pitchFamily="34" charset="0"/>
            </a:endParaRPr>
          </a:p>
          <a:p>
            <a:r>
              <a:rPr lang="en-US" b="1" dirty="0">
                <a:latin typeface="Arial" panose="020B0604020202020204" pitchFamily="34" charset="0"/>
                <a:cs typeface="Arial" panose="020B0604020202020204" pitchFamily="34" charset="0"/>
              </a:rPr>
              <a:t>Improved decision support: </a:t>
            </a:r>
            <a:r>
              <a:rPr lang="en-US" dirty="0">
                <a:latin typeface="Arial" panose="020B0604020202020204" pitchFamily="34" charset="0"/>
                <a:cs typeface="Arial" panose="020B0604020202020204" pitchFamily="34" charset="0"/>
              </a:rPr>
              <a:t>Some databases are designed expressly for decision support applications. For example, a database can be designed to support customer relationship management. </a:t>
            </a:r>
          </a:p>
          <a:p>
            <a:pPr defTabSz="966612">
              <a:defRPr/>
            </a:pPr>
            <a:endParaRPr lang="en-US" dirty="0">
              <a:latin typeface="Arial" panose="020B0604020202020204" pitchFamily="34" charset="0"/>
              <a:cs typeface="Arial" panose="020B0604020202020204" pitchFamily="34" charset="0"/>
            </a:endParaRPr>
          </a:p>
          <a:p>
            <a:pPr defTabSz="966612">
              <a:defRPr/>
            </a:pPr>
            <a:endParaRPr lang="en-US"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7B547B85-5C92-49FC-98A0-16FD07ABB6F8}" type="slidenum">
              <a:rPr lang="en-US" smtClean="0"/>
              <a:t>15</a:t>
            </a:fld>
            <a:endParaRPr lang="en-US"/>
          </a:p>
        </p:txBody>
      </p:sp>
    </p:spTree>
    <p:extLst>
      <p:ext uri="{BB962C8B-B14F-4D97-AF65-F5344CB8AC3E}">
        <p14:creationId xmlns:p14="http://schemas.microsoft.com/office/powerpoint/2010/main" val="30929999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Arial" panose="020B0604020202020204" pitchFamily="34" charset="0"/>
                <a:cs typeface="Arial" panose="020B0604020202020204" pitchFamily="34" charset="0"/>
              </a:rPr>
              <a:t>The three-layer architecture is an essential element of every database application and describes how the different underlying data models are related. </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We start with the </a:t>
            </a:r>
            <a:r>
              <a:rPr lang="en-US" b="1" dirty="0">
                <a:latin typeface="Arial" panose="020B0604020202020204" pitchFamily="34" charset="0"/>
                <a:cs typeface="Arial" panose="020B0604020202020204" pitchFamily="34" charset="0"/>
              </a:rPr>
              <a:t>conceptual/logical layer</a:t>
            </a:r>
            <a:r>
              <a:rPr lang="en-US" dirty="0">
                <a:latin typeface="Arial" panose="020B0604020202020204" pitchFamily="34" charset="0"/>
                <a:cs typeface="Arial" panose="020B0604020202020204" pitchFamily="34" charset="0"/>
              </a:rPr>
              <a:t>. Here, we have the conceptual and logical data models. Both focus on the data items, their characteristics, and relationships without bothering too much about the actual physical DBMS implementation. The conceptual data model should be a user-friendly, implementation-dependent, and transparent data model, constructed in close collaboration between the information architect and business users. It will be refined to a logical data model based upon the implementation environment.</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In the </a:t>
            </a:r>
            <a:r>
              <a:rPr lang="en-US" b="1" dirty="0">
                <a:latin typeface="Arial" panose="020B0604020202020204" pitchFamily="34" charset="0"/>
                <a:cs typeface="Arial" panose="020B0604020202020204" pitchFamily="34" charset="0"/>
              </a:rPr>
              <a:t>external layer</a:t>
            </a:r>
            <a:r>
              <a:rPr lang="en-US" dirty="0">
                <a:latin typeface="Arial" panose="020B0604020202020204" pitchFamily="34" charset="0"/>
                <a:cs typeface="Arial" panose="020B0604020202020204" pitchFamily="34" charset="0"/>
              </a:rPr>
              <a:t>, we have the external data model, which includes views offering a window on a carefully selected part of the logical data model. A </a:t>
            </a:r>
            <a:r>
              <a:rPr lang="en-US" b="1" dirty="0">
                <a:latin typeface="Arial" panose="020B0604020202020204" pitchFamily="34" charset="0"/>
                <a:cs typeface="Arial" panose="020B0604020202020204" pitchFamily="34" charset="0"/>
              </a:rPr>
              <a:t>view</a:t>
            </a:r>
            <a:r>
              <a:rPr lang="en-US" dirty="0">
                <a:latin typeface="Arial" panose="020B0604020202020204" pitchFamily="34" charset="0"/>
                <a:cs typeface="Arial" panose="020B0604020202020204" pitchFamily="34" charset="0"/>
              </a:rPr>
              <a:t> describes the part of the database that a particular application or user group is interested in, hiding the rest of the database. It is used to control data access and enforce security. The views will be tailored to the data needs of an application or group of users. A view can serve one or more applications. Consider a view offering only student information to a student registration application, or a view offering only building information to a capacity planning application.</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internal layer </a:t>
            </a:r>
            <a:r>
              <a:rPr lang="en-US" dirty="0">
                <a:latin typeface="Arial" panose="020B0604020202020204" pitchFamily="34" charset="0"/>
                <a:cs typeface="Arial" panose="020B0604020202020204" pitchFamily="34" charset="0"/>
              </a:rPr>
              <a:t>includes the internal data model, which specifies how the data are stored or organized physically. </a:t>
            </a:r>
          </a:p>
          <a:p>
            <a:endParaRPr lang="en-US" dirty="0">
              <a:latin typeface="Arial" panose="020B0604020202020204" pitchFamily="34" charset="0"/>
              <a:cs typeface="Arial" panose="020B0604020202020204" pitchFamily="34" charset="0"/>
            </a:endParaRPr>
          </a:p>
          <a:p>
            <a:pPr defTabSz="966612">
              <a:defRPr/>
            </a:pPr>
            <a:r>
              <a:rPr lang="en-US" dirty="0">
                <a:latin typeface="Arial" panose="020B0604020202020204" pitchFamily="34" charset="0"/>
                <a:cs typeface="Arial" panose="020B0604020202020204" pitchFamily="34" charset="0"/>
              </a:rPr>
              <a:t>Ideally, changes in one layer should have no to minimal impact on the others. This is reflected in the concept of </a:t>
            </a:r>
            <a:r>
              <a:rPr lang="en-US" b="1" dirty="0">
                <a:latin typeface="Arial" panose="020B0604020202020204" pitchFamily="34" charset="0"/>
                <a:cs typeface="Arial" panose="020B0604020202020204" pitchFamily="34" charset="0"/>
              </a:rPr>
              <a:t>data independence</a:t>
            </a:r>
            <a:r>
              <a:rPr lang="en-US" dirty="0">
                <a:latin typeface="Arial" panose="020B0604020202020204" pitchFamily="34" charset="0"/>
                <a:cs typeface="Arial" panose="020B0604020202020204" pitchFamily="34" charset="0"/>
              </a:rPr>
              <a:t>, which means changes in data definitions have minimal to no impact on the applications using the data. These changes may occur in the internal or the conceptual/logical layer, as shown in the three-layer database architecture.</a:t>
            </a:r>
          </a:p>
          <a:p>
            <a:endParaRPr lang="en-US" dirty="0">
              <a:latin typeface="Arial" panose="020B0604020202020204" pitchFamily="34" charset="0"/>
              <a:cs typeface="Arial" panose="020B0604020202020204" pitchFamily="34" charset="0"/>
            </a:endParaRPr>
          </a:p>
          <a:p>
            <a:r>
              <a:rPr lang="en-US" b="1" dirty="0">
                <a:latin typeface="Arial" panose="020B0604020202020204" pitchFamily="34" charset="0"/>
                <a:cs typeface="Arial" panose="020B0604020202020204" pitchFamily="34" charset="0"/>
              </a:rPr>
              <a:t>Physical data independence</a:t>
            </a:r>
            <a:r>
              <a:rPr lang="en-US" dirty="0">
                <a:latin typeface="Arial" panose="020B0604020202020204" pitchFamily="34" charset="0"/>
                <a:cs typeface="Arial" panose="020B0604020202020204" pitchFamily="34" charset="0"/>
              </a:rPr>
              <a:t> implies that neither the applications, view, or logical data model must be changed when changes are made to the data storage specifications in the internal data model. Consider reorganizing the data across different storage locations or media, the definition of new access paths or indexes, etc. The applications will keep running successfully, and may be even faster than they were before because of the physical reorganization of the data. To adequately guarantee physical data independence, the DBMS should provide interfaces between the logical and internal data models.</a:t>
            </a:r>
          </a:p>
          <a:p>
            <a:endParaRPr lang="en-US" dirty="0">
              <a:latin typeface="Arial" panose="020B0604020202020204" pitchFamily="34" charset="0"/>
              <a:cs typeface="Arial" panose="020B0604020202020204" pitchFamily="34" charset="0"/>
            </a:endParaRPr>
          </a:p>
          <a:p>
            <a:r>
              <a:rPr lang="en-US" b="1" dirty="0">
                <a:latin typeface="Arial" panose="020B0604020202020204" pitchFamily="34" charset="0"/>
                <a:cs typeface="Arial" panose="020B0604020202020204" pitchFamily="34" charset="0"/>
              </a:rPr>
              <a:t>Logical data independence </a:t>
            </a:r>
            <a:r>
              <a:rPr lang="en-US" dirty="0">
                <a:latin typeface="Arial" panose="020B0604020202020204" pitchFamily="34" charset="0"/>
                <a:cs typeface="Arial" panose="020B0604020202020204" pitchFamily="34" charset="0"/>
              </a:rPr>
              <a:t>implies that software applications are minimally affected by changes in the conceptual or logical data model. Consider the example of adding new data items, characteristics, or relationships. The views in the external data model will act as a protective shield and mitigate the effect of these modifications on the applications. To guarantee logical data independence, the DBMS must provide interfaces between the conceptual/logical and external layer.</a:t>
            </a:r>
          </a:p>
          <a:p>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7B547B85-5C92-49FC-98A0-16FD07ABB6F8}" type="slidenum">
              <a:rPr lang="en-US" smtClean="0"/>
              <a:t>16</a:t>
            </a:fld>
            <a:endParaRPr lang="en-US"/>
          </a:p>
        </p:txBody>
      </p:sp>
    </p:spTree>
    <p:extLst>
      <p:ext uri="{BB962C8B-B14F-4D97-AF65-F5344CB8AC3E}">
        <p14:creationId xmlns:p14="http://schemas.microsoft.com/office/powerpoint/2010/main" val="7384962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Arial" panose="020B0604020202020204" pitchFamily="34" charset="0"/>
                <a:cs typeface="Arial" panose="020B0604020202020204" pitchFamily="34" charset="0"/>
              </a:rPr>
              <a:t>This figure illustrates the three-layer architecture for a procurement business process. The conceptual/logical layer defines the data items such as Product, Customer, Invoice, and Delivery.</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internal layer contains the physical storage details specifying how and where the data are stored.</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external layer has three views offering specific information to the finance, customer service, and logistics departments.</a:t>
            </a:r>
          </a:p>
          <a:p>
            <a:endParaRPr lang="en-US"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7B547B85-5C92-49FC-98A0-16FD07ABB6F8}" type="slidenum">
              <a:rPr lang="en-US" smtClean="0"/>
              <a:t>17</a:t>
            </a:fld>
            <a:endParaRPr lang="en-US"/>
          </a:p>
        </p:txBody>
      </p:sp>
    </p:spTree>
    <p:extLst>
      <p:ext uri="{BB962C8B-B14F-4D97-AF65-F5344CB8AC3E}">
        <p14:creationId xmlns:p14="http://schemas.microsoft.com/office/powerpoint/2010/main" val="26683269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6612">
              <a:defRPr/>
            </a:pPr>
            <a:r>
              <a:rPr lang="en-US" dirty="0">
                <a:latin typeface="Arial" panose="020B0604020202020204" pitchFamily="34" charset="0"/>
                <a:cs typeface="Arial" panose="020B0604020202020204" pitchFamily="34" charset="0"/>
              </a:rPr>
              <a:t>The three-layer architecture of database can be reflected in the stepwise database development approach.  </a:t>
            </a:r>
          </a:p>
          <a:p>
            <a:pPr defTabSz="966612">
              <a:defRPr/>
            </a:pPr>
            <a:endParaRPr lang="en-US" dirty="0">
              <a:latin typeface="Arial" panose="020B0604020202020204" pitchFamily="34" charset="0"/>
              <a:cs typeface="Arial" panose="020B0604020202020204" pitchFamily="34" charset="0"/>
            </a:endParaRPr>
          </a:p>
          <a:p>
            <a:pPr eaLnBrk="1" hangingPunct="1"/>
            <a:r>
              <a:rPr lang="en-US" dirty="0">
                <a:latin typeface="Arial" panose="020B0604020202020204" pitchFamily="34" charset="0"/>
                <a:cs typeface="Arial" panose="020B0604020202020204" pitchFamily="34" charset="0"/>
              </a:rPr>
              <a:t>The first step is </a:t>
            </a:r>
            <a:r>
              <a:rPr lang="en-US" b="1" dirty="0">
                <a:latin typeface="Arial" panose="020B0604020202020204" pitchFamily="34" charset="0"/>
                <a:cs typeface="Arial" panose="020B0604020202020204" pitchFamily="34" charset="0"/>
              </a:rPr>
              <a:t>planning</a:t>
            </a:r>
            <a:r>
              <a:rPr lang="en-US" dirty="0">
                <a:latin typeface="Arial" panose="020B0604020202020204" pitchFamily="34" charset="0"/>
                <a:cs typeface="Arial" panose="020B0604020202020204" pitchFamily="34" charset="0"/>
              </a:rPr>
              <a:t>, which involves enterprise modeling. In early conceptual data modeling, this is high level planning, most likely creating enterprise-level models, not project-level.</a:t>
            </a:r>
          </a:p>
          <a:p>
            <a:pPr eaLnBrk="1" hangingPunct="1"/>
            <a:endParaRPr lang="en-US" alt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After planning comes a more in-depth study called </a:t>
            </a:r>
            <a:r>
              <a:rPr lang="en-US" b="1" dirty="0">
                <a:latin typeface="Arial" panose="020B0604020202020204" pitchFamily="34" charset="0"/>
                <a:cs typeface="Arial" panose="020B0604020202020204" pitchFamily="34" charset="0"/>
              </a:rPr>
              <a:t>analysis</a:t>
            </a:r>
            <a:r>
              <a:rPr lang="en-US" dirty="0">
                <a:latin typeface="Arial" panose="020B0604020202020204" pitchFamily="34" charset="0"/>
                <a:cs typeface="Arial" panose="020B0604020202020204" pitchFamily="34" charset="0"/>
              </a:rPr>
              <a:t>. The data models developed here are more detailed, including more entities, attributes, and relationships than the enterprise models. Analysis includes detailed study, interviews, requirements determinations, and document review, as well as studying the current system. The output from this involves a detailed set of specifications for what the desired system should do.</a:t>
            </a:r>
          </a:p>
          <a:p>
            <a:endParaRPr lang="en-US" dirty="0">
              <a:latin typeface="Arial" panose="020B0604020202020204" pitchFamily="34" charset="0"/>
              <a:cs typeface="Arial" panose="020B0604020202020204" pitchFamily="34" charset="0"/>
            </a:endParaRPr>
          </a:p>
          <a:p>
            <a:pPr defTabSz="483306">
              <a:defRPr/>
            </a:pPr>
            <a:r>
              <a:rPr lang="en-US" dirty="0">
                <a:latin typeface="Arial" panose="020B0604020202020204" pitchFamily="34" charset="0"/>
                <a:cs typeface="Arial" panose="020B0604020202020204" pitchFamily="34" charset="0"/>
              </a:rPr>
              <a:t>While analysis involves identifying </a:t>
            </a:r>
            <a:r>
              <a:rPr lang="en-US" i="1" dirty="0">
                <a:latin typeface="Arial" panose="020B0604020202020204" pitchFamily="34" charset="0"/>
                <a:cs typeface="Arial" panose="020B0604020202020204" pitchFamily="34" charset="0"/>
              </a:rPr>
              <a:t>what</a:t>
            </a:r>
            <a:r>
              <a:rPr lang="en-US" dirty="0">
                <a:latin typeface="Arial" panose="020B0604020202020204" pitchFamily="34" charset="0"/>
                <a:cs typeface="Arial" panose="020B0604020202020204" pitchFamily="34" charset="0"/>
              </a:rPr>
              <a:t> the system should do, the </a:t>
            </a:r>
            <a:r>
              <a:rPr lang="en-US" b="1" dirty="0">
                <a:latin typeface="Arial" panose="020B0604020202020204" pitchFamily="34" charset="0"/>
                <a:cs typeface="Arial" panose="020B0604020202020204" pitchFamily="34" charset="0"/>
              </a:rPr>
              <a:t>logical design </a:t>
            </a:r>
            <a:r>
              <a:rPr lang="en-US" dirty="0">
                <a:latin typeface="Arial" panose="020B0604020202020204" pitchFamily="34" charset="0"/>
                <a:cs typeface="Arial" panose="020B0604020202020204" pitchFamily="34" charset="0"/>
              </a:rPr>
              <a:t>is concerned with specifying </a:t>
            </a:r>
            <a:r>
              <a:rPr lang="en-US" i="1" dirty="0">
                <a:latin typeface="Arial" panose="020B0604020202020204" pitchFamily="34" charset="0"/>
                <a:cs typeface="Arial" panose="020B0604020202020204" pitchFamily="34" charset="0"/>
              </a:rPr>
              <a:t>how</a:t>
            </a:r>
            <a:r>
              <a:rPr lang="en-US" dirty="0">
                <a:latin typeface="Arial" panose="020B0604020202020204" pitchFamily="34" charset="0"/>
                <a:cs typeface="Arial" panose="020B0604020202020204" pitchFamily="34" charset="0"/>
              </a:rPr>
              <a:t> the system is going to do it. From a database perspective, analysis involves drawing the various entity-relationship data models, whereas logical design involves defining the tables, screenshots, metadata, etc., of the finalized system. </a:t>
            </a:r>
          </a:p>
          <a:p>
            <a:pPr defTabSz="483306">
              <a:defRPr/>
            </a:pPr>
            <a:endParaRPr lang="en-US" dirty="0">
              <a:latin typeface="Arial" panose="020B0604020202020204" pitchFamily="34" charset="0"/>
              <a:cs typeface="Arial" panose="020B0604020202020204" pitchFamily="34" charset="0"/>
            </a:endParaRPr>
          </a:p>
          <a:p>
            <a:pPr defTabSz="483306">
              <a:defRPr/>
            </a:pPr>
            <a:r>
              <a:rPr lang="en-US" dirty="0">
                <a:latin typeface="Arial" panose="020B0604020202020204" pitchFamily="34" charset="0"/>
                <a:cs typeface="Arial" panose="020B0604020202020204" pitchFamily="34" charset="0"/>
              </a:rPr>
              <a:t>After logical design comes </a:t>
            </a:r>
            <a:r>
              <a:rPr lang="en-US" b="1" dirty="0">
                <a:latin typeface="Arial" panose="020B0604020202020204" pitchFamily="34" charset="0"/>
                <a:cs typeface="Arial" panose="020B0604020202020204" pitchFamily="34" charset="0"/>
              </a:rPr>
              <a:t>physical design</a:t>
            </a:r>
            <a:r>
              <a:rPr lang="en-US" dirty="0">
                <a:latin typeface="Arial" panose="020B0604020202020204" pitchFamily="34" charset="0"/>
                <a:cs typeface="Arial" panose="020B0604020202020204" pitchFamily="34" charset="0"/>
              </a:rPr>
              <a:t>. This can include the development or acquisition of application programs. From a database perspective, we have decided on the physical database platform (e.g. Oracle, SQL Server, </a:t>
            </a:r>
            <a:r>
              <a:rPr lang="en-US" dirty="0" err="1">
                <a:latin typeface="Arial" panose="020B0604020202020204" pitchFamily="34" charset="0"/>
                <a:cs typeface="Arial" panose="020B0604020202020204" pitchFamily="34" charset="0"/>
              </a:rPr>
              <a:t>mySql</a:t>
            </a:r>
            <a:r>
              <a:rPr lang="en-US" dirty="0">
                <a:latin typeface="Arial" panose="020B0604020202020204" pitchFamily="34" charset="0"/>
                <a:cs typeface="Arial" panose="020B0604020202020204" pitchFamily="34" charset="0"/>
              </a:rPr>
              <a:t>) and written much of the SQL for creating and manipulating our data structure.</a:t>
            </a:r>
          </a:p>
          <a:p>
            <a:pPr defTabSz="483306">
              <a:defRPr/>
            </a:pPr>
            <a:endParaRPr lang="en-US" dirty="0">
              <a:latin typeface="Arial" panose="020B0604020202020204" pitchFamily="34" charset="0"/>
              <a:cs typeface="Arial" panose="020B0604020202020204" pitchFamily="34" charset="0"/>
            </a:endParaRPr>
          </a:p>
          <a:p>
            <a:pPr defTabSz="483306">
              <a:defRPr/>
            </a:pPr>
            <a:r>
              <a:rPr lang="en-US" dirty="0">
                <a:latin typeface="Arial" panose="020B0604020202020204" pitchFamily="34" charset="0"/>
                <a:cs typeface="Arial" panose="020B0604020202020204" pitchFamily="34" charset="0"/>
              </a:rPr>
              <a:t>Often physical design and </a:t>
            </a:r>
            <a:r>
              <a:rPr lang="en-US" b="1" dirty="0">
                <a:latin typeface="Arial" panose="020B0604020202020204" pitchFamily="34" charset="0"/>
                <a:cs typeface="Arial" panose="020B0604020202020204" pitchFamily="34" charset="0"/>
              </a:rPr>
              <a:t>implementation</a:t>
            </a:r>
            <a:r>
              <a:rPr lang="en-US" dirty="0">
                <a:latin typeface="Arial" panose="020B0604020202020204" pitchFamily="34" charset="0"/>
                <a:cs typeface="Arial" panose="020B0604020202020204" pitchFamily="34" charset="0"/>
              </a:rPr>
              <a:t> overlap. There’s still programming and more SQL that takes place during implementation. But other activities include installing the finished product on the production environment (previously it was only in test), and also preparing users through documentation and training. At the end of implementation is when the system is actually “up and running”.</a:t>
            </a:r>
          </a:p>
          <a:p>
            <a:pPr defTabSz="483306">
              <a:defRPr/>
            </a:pPr>
            <a:endParaRPr lang="en-US" dirty="0">
              <a:latin typeface="Arial" panose="020B0604020202020204" pitchFamily="34" charset="0"/>
              <a:cs typeface="Arial" panose="020B0604020202020204" pitchFamily="34" charset="0"/>
            </a:endParaRPr>
          </a:p>
          <a:p>
            <a:pPr defTabSz="483306">
              <a:defRPr/>
            </a:pPr>
            <a:r>
              <a:rPr lang="en-US" dirty="0">
                <a:latin typeface="Arial" panose="020B0604020202020204" pitchFamily="34" charset="0"/>
                <a:cs typeface="Arial" panose="020B0604020202020204" pitchFamily="34" charset="0"/>
              </a:rPr>
              <a:t>After implementation comes </a:t>
            </a:r>
            <a:r>
              <a:rPr lang="en-US" b="1" dirty="0">
                <a:latin typeface="Arial" panose="020B0604020202020204" pitchFamily="34" charset="0"/>
                <a:cs typeface="Arial" panose="020B0604020202020204" pitchFamily="34" charset="0"/>
              </a:rPr>
              <a:t>maintenance</a:t>
            </a:r>
            <a:r>
              <a:rPr lang="en-US" dirty="0">
                <a:latin typeface="Arial" panose="020B0604020202020204" pitchFamily="34" charset="0"/>
                <a:cs typeface="Arial" panose="020B0604020202020204" pitchFamily="34" charset="0"/>
              </a:rPr>
              <a:t>. This is typically by far the longest phase, because maintenance lasts throughout the life time of the operational system. During this time there will be needs for enhancements, bug fixes, and problem-solving of various sorts. Sometimes you can think of enhancements as mini-SDLCs that produce the needed improvements to the system.</a:t>
            </a:r>
          </a:p>
          <a:p>
            <a:pPr defTabSz="483306">
              <a:defRPr/>
            </a:pPr>
            <a:endParaRPr lang="en-US" dirty="0">
              <a:latin typeface="Arial" panose="020B0604020202020204" pitchFamily="34" charset="0"/>
              <a:cs typeface="Arial" panose="020B0604020202020204" pitchFamily="34" charset="0"/>
            </a:endParaRPr>
          </a:p>
          <a:p>
            <a:pPr defTabSz="483306">
              <a:defRPr/>
            </a:pPr>
            <a:r>
              <a:rPr lang="en-US" dirty="0">
                <a:latin typeface="Arial" panose="020B0604020202020204" pitchFamily="34" charset="0"/>
                <a:cs typeface="Arial" panose="020B0604020202020204" pitchFamily="34" charset="0"/>
              </a:rPr>
              <a:t>This stepwise approach is called the SDLC or a “waterfall” approach. The outputs from one phase flow down to the next. But as you can see it is also a cycle. At any stage in the process, it is possible and sometimes necessary to return to a prior stage.</a:t>
            </a:r>
          </a:p>
          <a:p>
            <a:pPr defTabSz="483306">
              <a:defRPr/>
            </a:pPr>
            <a:endParaRPr lang="en-US" dirty="0">
              <a:latin typeface="Arial" panose="020B0604020202020204" pitchFamily="34" charset="0"/>
              <a:cs typeface="Arial" panose="020B0604020202020204" pitchFamily="34" charset="0"/>
            </a:endParaRPr>
          </a:p>
          <a:p>
            <a:pPr defTabSz="483306">
              <a:defRPr/>
            </a:pPr>
            <a:r>
              <a:rPr lang="en-US" dirty="0">
                <a:latin typeface="Arial" panose="020B0604020202020204" pitchFamily="34" charset="0"/>
                <a:cs typeface="Arial" panose="020B0604020202020204" pitchFamily="34" charset="0"/>
              </a:rPr>
              <a:t>The database development also can follow other approaches such as prototyping, agile development, and their several variations. But the major functional steps are the same across different methods. You will gain a deeper knowledge of different system development approaches in other courses such as systems analysis and design or project management. </a:t>
            </a:r>
          </a:p>
          <a:p>
            <a:endParaRPr lang="en-US"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7B547B85-5C92-49FC-98A0-16FD07ABB6F8}" type="slidenum">
              <a:rPr lang="en-US" smtClean="0"/>
              <a:t>18</a:t>
            </a:fld>
            <a:endParaRPr lang="en-US"/>
          </a:p>
        </p:txBody>
      </p:sp>
    </p:spTree>
    <p:extLst>
      <p:ext uri="{BB962C8B-B14F-4D97-AF65-F5344CB8AC3E}">
        <p14:creationId xmlns:p14="http://schemas.microsoft.com/office/powerpoint/2010/main" val="38605824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83306">
              <a:defRPr/>
            </a:pPr>
            <a:r>
              <a:rPr lang="en-US" dirty="0">
                <a:latin typeface="Arial" panose="020B0604020202020204" pitchFamily="34" charset="0"/>
                <a:cs typeface="Arial" panose="020B0604020202020204" pitchFamily="34" charset="0"/>
              </a:rPr>
              <a:t>Several motivations lead to the evolution of database systems, such as</a:t>
            </a:r>
          </a:p>
          <a:p>
            <a:pPr marL="782956" indent="-483306">
              <a:buFont typeface="Arial" panose="020B0604020202020204" pitchFamily="34" charset="0"/>
              <a:buChar char="•"/>
              <a:defRPr/>
            </a:pPr>
            <a:r>
              <a:rPr lang="en-US" dirty="0">
                <a:solidFill>
                  <a:srgbClr val="000000"/>
                </a:solidFill>
                <a:latin typeface="Arial" panose="020B0604020202020204" pitchFamily="34" charset="0"/>
                <a:cs typeface="Arial" panose="020B0604020202020204" pitchFamily="34" charset="0"/>
              </a:rPr>
              <a:t>Need for program-data independence </a:t>
            </a:r>
            <a:r>
              <a:rPr lang="en-US" dirty="0">
                <a:solidFill>
                  <a:srgbClr val="000000"/>
                </a:solidFill>
                <a:latin typeface="Arial" panose="020B0604020202020204" pitchFamily="34" charset="0"/>
                <a:cs typeface="Arial" panose="020B0604020202020204" pitchFamily="34" charset="0"/>
                <a:sym typeface="Wingdings" pitchFamily="2" charset="2"/>
              </a:rPr>
              <a:t>in order to reduce maintenance</a:t>
            </a:r>
          </a:p>
          <a:p>
            <a:pPr marL="782956" indent="-483306">
              <a:buFont typeface="Arial" panose="020B0604020202020204" pitchFamily="34" charset="0"/>
              <a:buChar char="•"/>
              <a:defRPr/>
            </a:pPr>
            <a:r>
              <a:rPr lang="en-US" dirty="0">
                <a:solidFill>
                  <a:srgbClr val="000000"/>
                </a:solidFill>
                <a:latin typeface="Arial" panose="020B0604020202020204" pitchFamily="34" charset="0"/>
                <a:cs typeface="Arial" panose="020B0604020202020204" pitchFamily="34" charset="0"/>
                <a:sym typeface="Wingdings" pitchFamily="2" charset="2"/>
              </a:rPr>
              <a:t>Desire to manage more complex data types and structures</a:t>
            </a:r>
          </a:p>
          <a:p>
            <a:pPr marL="782956" indent="-483306">
              <a:buFont typeface="Arial" panose="020B0604020202020204" pitchFamily="34" charset="0"/>
              <a:buChar char="•"/>
              <a:defRPr/>
            </a:pPr>
            <a:r>
              <a:rPr lang="en-US" dirty="0">
                <a:solidFill>
                  <a:srgbClr val="000000"/>
                </a:solidFill>
                <a:latin typeface="Arial" panose="020B0604020202020204" pitchFamily="34" charset="0"/>
                <a:cs typeface="Arial" panose="020B0604020202020204" pitchFamily="34" charset="0"/>
                <a:sym typeface="Wingdings" pitchFamily="2" charset="2"/>
              </a:rPr>
              <a:t>Ease of data access for less technical personnel</a:t>
            </a:r>
          </a:p>
          <a:p>
            <a:pPr marL="782956" indent="-483306">
              <a:buFont typeface="Arial" panose="020B0604020202020204" pitchFamily="34" charset="0"/>
              <a:buChar char="•"/>
              <a:defRPr/>
            </a:pPr>
            <a:r>
              <a:rPr lang="en-US" dirty="0">
                <a:solidFill>
                  <a:srgbClr val="000000"/>
                </a:solidFill>
                <a:latin typeface="Arial" panose="020B0604020202020204" pitchFamily="34" charset="0"/>
                <a:cs typeface="Arial" panose="020B0604020202020204" pitchFamily="34" charset="0"/>
                <a:sym typeface="Wingdings" pitchFamily="2" charset="2"/>
              </a:rPr>
              <a:t>Need for more powerful decision support platforms</a:t>
            </a:r>
          </a:p>
          <a:p>
            <a:pPr defTabSz="483306">
              <a:defRPr/>
            </a:pPr>
            <a:endParaRPr lang="en-US"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0"/>
          </p:nvPr>
        </p:nvSpPr>
        <p:spPr/>
        <p:txBody>
          <a:bodyPr/>
          <a:lstStyle/>
          <a:p>
            <a:pPr>
              <a:buSzPct val="25000"/>
            </a:pPr>
            <a:fld id="{00000000-1234-1234-1234-123412341234}" type="slidenum">
              <a:rPr lang="en-US">
                <a:solidFill>
                  <a:schemeClr val="dk1"/>
                </a:solidFill>
                <a:latin typeface="Arial"/>
                <a:ea typeface="Arial"/>
                <a:cs typeface="Arial"/>
                <a:sym typeface="Arial"/>
              </a:rPr>
              <a:pPr>
                <a:buSzPct val="25000"/>
              </a:pPr>
              <a:t>19</a:t>
            </a:fld>
            <a:endParaRPr lang="en-US">
              <a:solidFill>
                <a:schemeClr val="dk1"/>
              </a:solidFill>
              <a:latin typeface="Arial"/>
              <a:ea typeface="Arial"/>
              <a:cs typeface="Arial"/>
              <a:sym typeface="Arial"/>
            </a:endParaRPr>
          </a:p>
        </p:txBody>
      </p:sp>
    </p:spTree>
    <p:extLst>
      <p:ext uri="{BB962C8B-B14F-4D97-AF65-F5344CB8AC3E}">
        <p14:creationId xmlns:p14="http://schemas.microsoft.com/office/powerpoint/2010/main" val="37205590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6612">
              <a:defRPr/>
            </a:pPr>
            <a:endParaRPr lang="en-US" altLang="zh-CN" dirty="0"/>
          </a:p>
        </p:txBody>
      </p:sp>
      <p:sp>
        <p:nvSpPr>
          <p:cNvPr id="4" name="Slide Number Placeholder 3"/>
          <p:cNvSpPr>
            <a:spLocks noGrp="1"/>
          </p:cNvSpPr>
          <p:nvPr>
            <p:ph type="sldNum" sz="quarter" idx="5"/>
          </p:nvPr>
        </p:nvSpPr>
        <p:spPr/>
        <p:txBody>
          <a:bodyPr/>
          <a:lstStyle/>
          <a:p>
            <a:fld id="{7B547B85-5C92-49FC-98A0-16FD07ABB6F8}" type="slidenum">
              <a:rPr lang="en-US" smtClean="0"/>
              <a:t>2</a:t>
            </a:fld>
            <a:endParaRPr lang="en-US"/>
          </a:p>
        </p:txBody>
      </p:sp>
    </p:spTree>
    <p:extLst>
      <p:ext uri="{BB962C8B-B14F-4D97-AF65-F5344CB8AC3E}">
        <p14:creationId xmlns:p14="http://schemas.microsoft.com/office/powerpoint/2010/main" val="9967616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altLang="en-US" dirty="0">
                <a:latin typeface="Arial" panose="020B0604020202020204" pitchFamily="34" charset="0"/>
                <a:cs typeface="Arial" panose="020B0604020202020204" pitchFamily="34" charset="0"/>
              </a:rPr>
              <a:t>Over the years since the advent of computer data processing systems in business, there have been many approaches to database technology. We already discussed flat files and their problems. Early attempts to solve these problems led to hierarchical and network databases. Legacy systems, those initially created in the 1950s and 1960s, sometimes </a:t>
            </a:r>
            <a:r>
              <a:rPr lang="en-US" altLang="zh-CN" dirty="0">
                <a:latin typeface="Arial" panose="020B0604020202020204" pitchFamily="34" charset="0"/>
                <a:cs typeface="Arial" panose="020B0604020202020204" pitchFamily="34" charset="0"/>
              </a:rPr>
              <a:t>are still used</a:t>
            </a:r>
            <a:r>
              <a:rPr lang="en-US" altLang="en-US" dirty="0">
                <a:latin typeface="Arial" panose="020B0604020202020204" pitchFamily="34" charset="0"/>
                <a:cs typeface="Arial" panose="020B0604020202020204" pitchFamily="34" charset="0"/>
              </a:rPr>
              <a:t>.</a:t>
            </a:r>
          </a:p>
          <a:p>
            <a:pPr eaLnBrk="1" hangingPunct="1"/>
            <a:endParaRPr lang="en-US" altLang="en-US" dirty="0">
              <a:latin typeface="Arial" panose="020B0604020202020204" pitchFamily="34" charset="0"/>
              <a:cs typeface="Arial" panose="020B0604020202020204" pitchFamily="34" charset="0"/>
            </a:endParaRPr>
          </a:p>
          <a:p>
            <a:pPr eaLnBrk="1" hangingPunct="1"/>
            <a:r>
              <a:rPr lang="en-US" altLang="en-US" dirty="0">
                <a:latin typeface="Arial" panose="020B0604020202020204" pitchFamily="34" charset="0"/>
                <a:cs typeface="Arial" panose="020B0604020202020204" pitchFamily="34" charset="0"/>
              </a:rPr>
              <a:t>The relational database is the most common form, especially for business applications. However, others also exist, including object-oriented and object-relational. Data warehousing is commonly used for managerial decision making. Recent years we have seen big data management tools to process large scale of both structured and unstructured data that is volatile. </a:t>
            </a:r>
          </a:p>
        </p:txBody>
      </p:sp>
      <p:sp>
        <p:nvSpPr>
          <p:cNvPr id="4" name="Slide Number Placeholder 3"/>
          <p:cNvSpPr>
            <a:spLocks noGrp="1"/>
          </p:cNvSpPr>
          <p:nvPr>
            <p:ph type="sldNum" idx="10"/>
          </p:nvPr>
        </p:nvSpPr>
        <p:spPr/>
        <p:txBody>
          <a:bodyPr/>
          <a:lstStyle/>
          <a:p>
            <a:pPr>
              <a:buSzPct val="25000"/>
            </a:pPr>
            <a:fld id="{00000000-1234-1234-1234-123412341234}" type="slidenum">
              <a:rPr lang="en-US">
                <a:solidFill>
                  <a:schemeClr val="dk1"/>
                </a:solidFill>
                <a:latin typeface="Arial"/>
                <a:ea typeface="Arial"/>
                <a:cs typeface="Arial"/>
                <a:sym typeface="Arial"/>
              </a:rPr>
              <a:pPr>
                <a:buSzPct val="25000"/>
              </a:pPr>
              <a:t>20</a:t>
            </a:fld>
            <a:endParaRPr lang="en-US">
              <a:solidFill>
                <a:schemeClr val="dk1"/>
              </a:solidFill>
              <a:latin typeface="Arial"/>
              <a:ea typeface="Arial"/>
              <a:cs typeface="Arial"/>
              <a:sym typeface="Arial"/>
            </a:endParaRPr>
          </a:p>
        </p:txBody>
      </p:sp>
    </p:spTree>
    <p:extLst>
      <p:ext uri="{BB962C8B-B14F-4D97-AF65-F5344CB8AC3E}">
        <p14:creationId xmlns:p14="http://schemas.microsoft.com/office/powerpoint/2010/main" val="39602494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83306">
              <a:defRPr/>
            </a:pPr>
            <a:r>
              <a:rPr lang="en-US" altLang="en-US" dirty="0">
                <a:latin typeface="Arial" panose="020B0604020202020204" pitchFamily="34" charset="0"/>
                <a:cs typeface="Arial" panose="020B0604020202020204" pitchFamily="34" charset="0"/>
              </a:rPr>
              <a:t>The hierarchical and network database models were the earliest attempts to structure data according to relationships between entities. But they fell short because they were very inflexible. For example, many-to-many relationships are impossible in hierarchical databases; and although they are possible in network models, they are difficult to modify in these structures.</a:t>
            </a:r>
          </a:p>
        </p:txBody>
      </p:sp>
      <p:sp>
        <p:nvSpPr>
          <p:cNvPr id="4" name="Slide Number Placeholder 3"/>
          <p:cNvSpPr>
            <a:spLocks noGrp="1"/>
          </p:cNvSpPr>
          <p:nvPr>
            <p:ph type="sldNum" idx="10"/>
          </p:nvPr>
        </p:nvSpPr>
        <p:spPr/>
        <p:txBody>
          <a:bodyPr/>
          <a:lstStyle/>
          <a:p>
            <a:pPr>
              <a:buSzPct val="25000"/>
            </a:pPr>
            <a:fld id="{00000000-1234-1234-1234-123412341234}" type="slidenum">
              <a:rPr lang="en-US">
                <a:solidFill>
                  <a:schemeClr val="dk1"/>
                </a:solidFill>
                <a:latin typeface="Arial"/>
                <a:ea typeface="Arial"/>
                <a:cs typeface="Arial"/>
                <a:sym typeface="Arial"/>
              </a:rPr>
              <a:pPr>
                <a:buSzPct val="25000"/>
              </a:pPr>
              <a:t>21</a:t>
            </a:fld>
            <a:endParaRPr lang="en-US">
              <a:solidFill>
                <a:schemeClr val="dk1"/>
              </a:solidFill>
              <a:latin typeface="Arial"/>
              <a:ea typeface="Arial"/>
              <a:cs typeface="Arial"/>
              <a:sym typeface="Arial"/>
            </a:endParaRPr>
          </a:p>
        </p:txBody>
      </p:sp>
    </p:spTree>
    <p:extLst>
      <p:ext uri="{BB962C8B-B14F-4D97-AF65-F5344CB8AC3E}">
        <p14:creationId xmlns:p14="http://schemas.microsoft.com/office/powerpoint/2010/main" val="20083885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altLang="en-US" dirty="0">
                <a:latin typeface="Arial" panose="020B0604020202020204" pitchFamily="34" charset="0"/>
                <a:cs typeface="Arial" panose="020B0604020202020204" pitchFamily="34" charset="0"/>
              </a:rPr>
              <a:t>The relational model is the most ubiquitous and represents relationships as primary-to-foreign key associations in different “relations”. Here we see some confusing terminology. There is the concept of “relationship”, which was shown as lines between boxes in the figure. And there is another concept of “relation”, which is really like a database table. We’ll see this distinction later in the course.</a:t>
            </a:r>
          </a:p>
          <a:p>
            <a:pPr eaLnBrk="1" hangingPunct="1"/>
            <a:endParaRPr lang="en-US" altLang="en-US" dirty="0">
              <a:latin typeface="Arial" panose="020B0604020202020204" pitchFamily="34" charset="0"/>
              <a:cs typeface="Arial" panose="020B0604020202020204" pitchFamily="34" charset="0"/>
            </a:endParaRPr>
          </a:p>
          <a:p>
            <a:pPr eaLnBrk="1" hangingPunct="1"/>
            <a:r>
              <a:rPr lang="en-US" altLang="en-US" dirty="0">
                <a:latin typeface="Arial" panose="020B0604020202020204" pitchFamily="34" charset="0"/>
                <a:cs typeface="Arial" panose="020B0604020202020204" pitchFamily="34" charset="0"/>
              </a:rPr>
              <a:t>Object-oriented databases are interesting in that they allow for a sort of inheritance between classes and subclasses. Also, unlike relations (tables) in relational databases, objects in object-oriented databases are capable of behaviors (program code) in the form of “methods”. If you take a course in Java or other object-oriented languages, you will become familiar with these ideas.</a:t>
            </a:r>
          </a:p>
        </p:txBody>
      </p:sp>
      <p:sp>
        <p:nvSpPr>
          <p:cNvPr id="4" name="Slide Number Placeholder 3"/>
          <p:cNvSpPr>
            <a:spLocks noGrp="1"/>
          </p:cNvSpPr>
          <p:nvPr>
            <p:ph type="sldNum" idx="10"/>
          </p:nvPr>
        </p:nvSpPr>
        <p:spPr/>
        <p:txBody>
          <a:bodyPr/>
          <a:lstStyle/>
          <a:p>
            <a:pPr>
              <a:buSzPct val="25000"/>
            </a:pPr>
            <a:fld id="{00000000-1234-1234-1234-123412341234}" type="slidenum">
              <a:rPr lang="en-US">
                <a:solidFill>
                  <a:schemeClr val="dk1"/>
                </a:solidFill>
                <a:latin typeface="Arial"/>
                <a:ea typeface="Arial"/>
                <a:cs typeface="Arial"/>
                <a:sym typeface="Arial"/>
              </a:rPr>
              <a:pPr>
                <a:buSzPct val="25000"/>
              </a:pPr>
              <a:t>22</a:t>
            </a:fld>
            <a:endParaRPr lang="en-US">
              <a:solidFill>
                <a:schemeClr val="dk1"/>
              </a:solidFill>
              <a:latin typeface="Arial"/>
              <a:ea typeface="Arial"/>
              <a:cs typeface="Arial"/>
              <a:sym typeface="Arial"/>
            </a:endParaRPr>
          </a:p>
        </p:txBody>
      </p:sp>
    </p:spTree>
    <p:extLst>
      <p:ext uri="{BB962C8B-B14F-4D97-AF65-F5344CB8AC3E}">
        <p14:creationId xmlns:p14="http://schemas.microsoft.com/office/powerpoint/2010/main" val="80916261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83306">
              <a:defRPr/>
            </a:pPr>
            <a:r>
              <a:rPr lang="en-US" altLang="en-US" dirty="0">
                <a:latin typeface="Arial" panose="020B0604020202020204" pitchFamily="34" charset="0"/>
                <a:cs typeface="Arial" panose="020B0604020202020204" pitchFamily="34" charset="0"/>
              </a:rPr>
              <a:t>Multidimensional models are typically based on data warehouses and are used for decision support purposes. The star schema is a typical data warehouse structure. It’s still a relational database, but here there are two types of tables. Fact tables contain numerical data that can be aggregated (prices, sales revenue, payments, etc.). Dimensions are different “lenses” by which you can slice and dice the numerical data (customers, departments, products, time periods, etc.). The term Online Analytical Processing (OLAP) refers to the types of systems that use multidimensional data.</a:t>
            </a:r>
          </a:p>
          <a:p>
            <a:pPr eaLnBrk="1" hangingPunct="1"/>
            <a:endParaRPr lang="en-US" altLang="en-US" dirty="0">
              <a:latin typeface="Arial" panose="020B0604020202020204" pitchFamily="34" charset="0"/>
              <a:cs typeface="Arial" panose="020B0604020202020204" pitchFamily="34" charset="0"/>
            </a:endParaRPr>
          </a:p>
          <a:p>
            <a:pPr eaLnBrk="1" hangingPunct="1"/>
            <a:r>
              <a:rPr lang="en-US" altLang="en-US" dirty="0">
                <a:latin typeface="Arial" panose="020B0604020202020204" pitchFamily="34" charset="0"/>
                <a:cs typeface="Arial" panose="020B0604020202020204" pitchFamily="34" charset="0"/>
              </a:rPr>
              <a:t>Big data is an emerging concern and opportunity for business. This refers to the huge amount of often unstructured data (such as tweets, customer reviews, blogs, emails, etc.) that are increasingly important for business decision-making. The Vs (volume, velocity, variety, veracity, and value) are big buzzword in the big data world.</a:t>
            </a:r>
          </a:p>
        </p:txBody>
      </p:sp>
      <p:sp>
        <p:nvSpPr>
          <p:cNvPr id="4" name="Slide Number Placeholder 3"/>
          <p:cNvSpPr>
            <a:spLocks noGrp="1"/>
          </p:cNvSpPr>
          <p:nvPr>
            <p:ph type="sldNum" idx="10"/>
          </p:nvPr>
        </p:nvSpPr>
        <p:spPr/>
        <p:txBody>
          <a:bodyPr/>
          <a:lstStyle/>
          <a:p>
            <a:pPr>
              <a:buSzPct val="25000"/>
            </a:pPr>
            <a:fld id="{00000000-1234-1234-1234-123412341234}" type="slidenum">
              <a:rPr lang="en-US">
                <a:solidFill>
                  <a:schemeClr val="dk1"/>
                </a:solidFill>
                <a:latin typeface="Arial"/>
                <a:ea typeface="Arial"/>
                <a:cs typeface="Arial"/>
                <a:sym typeface="Arial"/>
              </a:rPr>
              <a:pPr>
                <a:buSzPct val="25000"/>
              </a:pPr>
              <a:t>23</a:t>
            </a:fld>
            <a:endParaRPr lang="en-US">
              <a:solidFill>
                <a:schemeClr val="dk1"/>
              </a:solidFill>
              <a:latin typeface="Arial"/>
              <a:ea typeface="Arial"/>
              <a:cs typeface="Arial"/>
              <a:sym typeface="Arial"/>
            </a:endParaRPr>
          </a:p>
        </p:txBody>
      </p:sp>
    </p:spTree>
    <p:extLst>
      <p:ext uri="{BB962C8B-B14F-4D97-AF65-F5344CB8AC3E}">
        <p14:creationId xmlns:p14="http://schemas.microsoft.com/office/powerpoint/2010/main" val="38826495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Arial" panose="020B0604020202020204" pitchFamily="34" charset="0"/>
                <a:cs typeface="Arial" panose="020B0604020202020204" pitchFamily="34" charset="0"/>
              </a:rPr>
              <a:t>The three-layer database architecture we have discussed are associated with relational database technologies and used primarily as a foundation for the design and implementation of transaction processing systems (i.e., what we called operational systems).</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Data management technologies are also increasingly used as informational systems, as a foundation for analytics, or the systematic analysis and interpretation of data to improve our understanding of a real-world domain. </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In this course, we will have a focus on these relational database systems and the SQL query language, as they still form the foundational source of data for almost all areas of data management. However, we also cover state-of-art data management technologies that are intended for enabling and supporting analytics. Mainly include data warehousing and big data.</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This figure presents a framework that illustrates the structure and the contents of this course based on three key categories: transactional, analytical data warehousing, and analytical based big data. We will cover relational database management including conceptual data model using ERD or EER, logical data model (i.e., transforming the EER to relational tables), and SQL queries; data warehousing applications (using Tableau Prep to demonstrate the ETL process for data integration and cleaning); We also use Tableau Desktop to illustrate how we can visualize data after data processing using Tableau Prep. Finally, we introduce big data technologies including NoSQL databases and Hadoop. We may also discuss related topics such as analytics and its applications, data governance, and data ethics and security. </a:t>
            </a:r>
          </a:p>
        </p:txBody>
      </p:sp>
      <p:sp>
        <p:nvSpPr>
          <p:cNvPr id="4" name="Slide Number Placeholder 3"/>
          <p:cNvSpPr>
            <a:spLocks noGrp="1"/>
          </p:cNvSpPr>
          <p:nvPr>
            <p:ph type="sldNum" sz="quarter" idx="5"/>
          </p:nvPr>
        </p:nvSpPr>
        <p:spPr/>
        <p:txBody>
          <a:bodyPr/>
          <a:lstStyle/>
          <a:p>
            <a:fld id="{7B547B85-5C92-49FC-98A0-16FD07ABB6F8}" type="slidenum">
              <a:rPr lang="en-US" smtClean="0"/>
              <a:t>24</a:t>
            </a:fld>
            <a:endParaRPr lang="en-US"/>
          </a:p>
        </p:txBody>
      </p:sp>
    </p:spTree>
    <p:extLst>
      <p:ext uri="{BB962C8B-B14F-4D97-AF65-F5344CB8AC3E}">
        <p14:creationId xmlns:p14="http://schemas.microsoft.com/office/powerpoint/2010/main" val="12450442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Arial" panose="020B0604020202020204" pitchFamily="34" charset="0"/>
                <a:cs typeface="Arial" panose="020B0604020202020204" pitchFamily="34" charset="0"/>
              </a:rPr>
              <a:t>Looking at this figure, can you identify some of the data generated by your own daily activities? </a:t>
            </a:r>
          </a:p>
          <a:p>
            <a:endParaRPr lang="en-US" dirty="0">
              <a:latin typeface="Arial" panose="020B0604020202020204" pitchFamily="34" charset="0"/>
              <a:cs typeface="Arial" panose="020B0604020202020204" pitchFamily="34" charset="0"/>
            </a:endParaRPr>
          </a:p>
          <a:p>
            <a:r>
              <a:rPr lang="en-US" altLang="zh-CN" dirty="0">
                <a:latin typeface="Arial" panose="020B0604020202020204" pitchFamily="34" charset="0"/>
                <a:cs typeface="Arial" panose="020B0604020202020204" pitchFamily="34" charset="0"/>
              </a:rPr>
              <a:t>In this example, we see data related to social network sites, medical information, grocery shopping, airlines, and online purchases. </a:t>
            </a:r>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7B547B85-5C92-49FC-98A0-16FD07ABB6F8}" type="slidenum">
              <a:rPr lang="en-US" smtClean="0"/>
              <a:t>3</a:t>
            </a:fld>
            <a:endParaRPr lang="en-US"/>
          </a:p>
        </p:txBody>
      </p:sp>
    </p:spTree>
    <p:extLst>
      <p:ext uri="{BB962C8B-B14F-4D97-AF65-F5344CB8AC3E}">
        <p14:creationId xmlns:p14="http://schemas.microsoft.com/office/powerpoint/2010/main" val="14056920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Arial" panose="020B0604020202020204" pitchFamily="34" charset="0"/>
                <a:cs typeface="Arial" panose="020B0604020202020204" pitchFamily="34" charset="0"/>
              </a:rPr>
              <a:t>In addition to the ubiquitous and pervasive nature of data, it is also essential for organizations to survive and prosper. Imagine trying to operate a business without knowing who your customers are, what products you are selling, who is working for you, who owes you money, and to whom you owe money. All businesses have to keep this type of data and much more. Just as important, they must have that data available to decision makers when necessary. It can be argued that the ultimate purpose of all business information systems is to help businesses use information as an organizational resource. </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At the heart of all these data management systems are the collection, storage, aggregation, manipulation, dissemination, and management of data.</a:t>
            </a:r>
          </a:p>
          <a:p>
            <a:endParaRPr lang="en-US"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7B547B85-5C92-49FC-98A0-16FD07ABB6F8}" type="slidenum">
              <a:rPr lang="en-US" smtClean="0"/>
              <a:t>4</a:t>
            </a:fld>
            <a:endParaRPr lang="en-US"/>
          </a:p>
        </p:txBody>
      </p:sp>
    </p:spTree>
    <p:extLst>
      <p:ext uri="{BB962C8B-B14F-4D97-AF65-F5344CB8AC3E}">
        <p14:creationId xmlns:p14="http://schemas.microsoft.com/office/powerpoint/2010/main" val="36601492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Arial" panose="020B0604020202020204" pitchFamily="34" charset="0"/>
                <a:cs typeface="Arial" panose="020B0604020202020204" pitchFamily="34" charset="0"/>
              </a:rPr>
              <a:t>Depending on the type of information systems and the characteristics of the business, this data could vary from a few megabytes on just one or two topics to terabytes covering hundreds of topics within the business’s internal and external environment.</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For example, a salesperson may maintain a small database of customer contacts, consisting of a few megabytes of data on his/her laptop computer. </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AT&amp;T uses systems to keep data on trillions of phone calls, with new data being added to the system at speeds up to 70,000 calls per second! AT&amp;T has to not only store and manage large size of data but also has to be able to find any given fact in that data quickly. </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Google, as another example, is estimated to respond to over 91 million searches per day. The results of these searches are available almost instantly.</a:t>
            </a:r>
          </a:p>
          <a:p>
            <a:endParaRPr lang="en-US" dirty="0">
              <a:latin typeface="Arial" panose="020B0604020202020204" pitchFamily="34" charset="0"/>
              <a:cs typeface="Arial" panose="020B0604020202020204" pitchFamily="34" charset="0"/>
            </a:endParaRPr>
          </a:p>
          <a:p>
            <a:pPr defTabSz="966612">
              <a:defRPr/>
            </a:pPr>
            <a:r>
              <a:rPr lang="en-US" dirty="0">
                <a:latin typeface="Arial" panose="020B0604020202020204" pitchFamily="34" charset="0"/>
                <a:cs typeface="Arial" panose="020B0604020202020204" pitchFamily="34" charset="0"/>
              </a:rPr>
              <a:t>How can these businesses process this much data? How can they store it all, and then quickly retrieve just the facts that decision makers want to know, just when they want to know it? The answer is that they use data management tools such as databases. </a:t>
            </a:r>
          </a:p>
          <a:p>
            <a:endParaRPr lang="en-US"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7B547B85-5C92-49FC-98A0-16FD07ABB6F8}" type="slidenum">
              <a:rPr lang="en-US" smtClean="0"/>
              <a:t>5</a:t>
            </a:fld>
            <a:endParaRPr lang="en-US"/>
          </a:p>
        </p:txBody>
      </p:sp>
    </p:spTree>
    <p:extLst>
      <p:ext uri="{BB962C8B-B14F-4D97-AF65-F5344CB8AC3E}">
        <p14:creationId xmlns:p14="http://schemas.microsoft.com/office/powerpoint/2010/main" val="26276895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latin typeface="Arial" panose="020B0604020202020204" pitchFamily="34" charset="0"/>
                <a:cs typeface="Arial" panose="020B0604020202020204" pitchFamily="34" charset="0"/>
              </a:rPr>
              <a:t>There are also many examples of database applications. Most common one is the traditional numeric and alphanumeric data, which uses the relational databases. </a:t>
            </a:r>
          </a:p>
          <a:p>
            <a:endParaRPr lang="en-US" altLang="zh-CN" dirty="0">
              <a:latin typeface="Arial" panose="020B0604020202020204" pitchFamily="34" charset="0"/>
              <a:cs typeface="Arial" panose="020B0604020202020204" pitchFamily="34" charset="0"/>
            </a:endParaRPr>
          </a:p>
          <a:p>
            <a:r>
              <a:rPr lang="en-US" altLang="zh-CN" dirty="0">
                <a:latin typeface="Arial" panose="020B0604020202020204" pitchFamily="34" charset="0"/>
                <a:cs typeface="Arial" panose="020B0604020202020204" pitchFamily="34" charset="0"/>
              </a:rPr>
              <a:t>Databases also can store multimedia data such as pictures, audio, and video – YouTube and Spotify support the querying of music based upon artist, genre, playlist, and record label. </a:t>
            </a:r>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Biometric data such as fingerprints, are often used for security, such as border control as you enter a country. </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Information is also gathered by wearables such as Fitbit and Apple Watch, which continuously monitor and analyze your health and fitness.</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Geographical information system (GIS) applications, such as Google Maps, store and retrieve all types of spatial or geographical data.</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Database also can store and retrieve volatile data. For example, high-frequency trading, where automated, algorithmic platforms are used by investment banks or hedge funds to process a large number of orders at extremely high speed based upon events happening in the environment for macro-economy.</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You may also hear about big data, which refers to large amounts of data in various forms analyzed by companies. Look at Walmart, America’s largest retailer with over 11,000 locations worldwide. Its points-of-sale (POS) database system stores an enormous amount of data, such as which customers bought what products, in what quantities, at which location, and at what time. </a:t>
            </a:r>
          </a:p>
          <a:p>
            <a:endParaRPr lang="en-US"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7B547B85-5C92-49FC-98A0-16FD07ABB6F8}" type="slidenum">
              <a:rPr lang="en-US" smtClean="0"/>
              <a:t>6</a:t>
            </a:fld>
            <a:endParaRPr lang="en-US"/>
          </a:p>
        </p:txBody>
      </p:sp>
    </p:spTree>
    <p:extLst>
      <p:ext uri="{BB962C8B-B14F-4D97-AF65-F5344CB8AC3E}">
        <p14:creationId xmlns:p14="http://schemas.microsoft.com/office/powerpoint/2010/main" val="29141143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Arial" panose="020B0604020202020204" pitchFamily="34" charset="0"/>
                <a:cs typeface="Arial" panose="020B0604020202020204" pitchFamily="34" charset="0"/>
              </a:rPr>
              <a:t>Data and information are closely related and in fact are often used interchangeably. However, it is useful to distinguish between data and information.</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Data consists of raw facts. The word raw indicates that the facts have not yet been processed to reveal their meaning. Data generally includes structured data such as numerical, text, and dates, as well as unstructured data including images, videos, audio, and documents, etc. </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Information is the result of processing raw data to reveal its meaning. Information can be defined as the data that has been processed in such a way as to increase the knowledge of the person who uses the data. Data processing can be as simple as organizing data to reveal patterns or as complex as making forecasts or drawing inferences using statistical modeling. To reveal meaning, information requires context. For example, an average temperature reading of 105 degrees does not mean much unless you also know its context: Is this reading in degrees Fahrenheit or Celsius? Is this a machine temperature, a body temperature, or an outside air temperature? </a:t>
            </a:r>
          </a:p>
          <a:p>
            <a:endParaRPr lang="en-US"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7B547B85-5C92-49FC-98A0-16FD07ABB6F8}" type="slidenum">
              <a:rPr lang="en-US" smtClean="0"/>
              <a:t>7</a:t>
            </a:fld>
            <a:endParaRPr lang="en-US"/>
          </a:p>
        </p:txBody>
      </p:sp>
    </p:spTree>
    <p:extLst>
      <p:ext uri="{BB962C8B-B14F-4D97-AF65-F5344CB8AC3E}">
        <p14:creationId xmlns:p14="http://schemas.microsoft.com/office/powerpoint/2010/main" val="28303921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Arial" panose="020B0604020202020204" pitchFamily="34" charset="0"/>
                <a:cs typeface="Arial" panose="020B0604020202020204" pitchFamily="34" charset="0"/>
              </a:rPr>
              <a:t>Let’s look at this simple example. The row data is a list of facts. These facts satisfy our definition of data, but most people would agree that the data are useless in their present form. Even if you guessed that this is a list of people’s names paired with their social security numbers, the data remain useless because you would have no idea what the entries mean.</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If you see the data in a context, like this right-side figure. By adding a few additional data items and providing some structure, you are able to recognize a class roster for a particular course. This is useful information to some users, such as the course instructor and the registrar’s office. Of course, as general awareness of the importance of strong data security has increased, few organizations use social security numbers as identifiers any longer. Instead, most organizations use an internally generated number for identification purposes.</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Another way to convert data into information is to summarize them or otherwise process and present them for human interpretation. For example, this figure shows summarized student enrollment data presented as graphical information. This information could be used as a basis for deciding whether to add new courses or to hire new faculty members. </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In practice, according to the definition, database today may contain data, information, or both. For example, a database may contain an image of the class roster document. Also, data is often preprocessed and stored in summarized form in databases that are used for decision support. So, we will use the term database without distinguishing its contents as data or information. </a:t>
            </a:r>
          </a:p>
        </p:txBody>
      </p:sp>
      <p:sp>
        <p:nvSpPr>
          <p:cNvPr id="4" name="Slide Number Placeholder 3"/>
          <p:cNvSpPr>
            <a:spLocks noGrp="1"/>
          </p:cNvSpPr>
          <p:nvPr>
            <p:ph type="sldNum" sz="quarter" idx="5"/>
          </p:nvPr>
        </p:nvSpPr>
        <p:spPr/>
        <p:txBody>
          <a:bodyPr/>
          <a:lstStyle/>
          <a:p>
            <a:fld id="{7B547B85-5C92-49FC-98A0-16FD07ABB6F8}" type="slidenum">
              <a:rPr lang="en-US" smtClean="0"/>
              <a:t>8</a:t>
            </a:fld>
            <a:endParaRPr lang="en-US"/>
          </a:p>
        </p:txBody>
      </p:sp>
    </p:spTree>
    <p:extLst>
      <p:ext uri="{BB962C8B-B14F-4D97-AF65-F5344CB8AC3E}">
        <p14:creationId xmlns:p14="http://schemas.microsoft.com/office/powerpoint/2010/main" val="12800434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Arial" panose="020B0604020202020204" pitchFamily="34" charset="0"/>
                <a:cs typeface="Arial" panose="020B0604020202020204" pitchFamily="34" charset="0"/>
              </a:rPr>
              <a:t>Another similar example, suppose that a university tracks data on faculty members for reporting to accrediting bodies. To get the data for each faculty member into the database, you would provide a screen to allow for convenient data entry, complete with drop-down lists, combo boxes, option buttons, and other data-entry validation controls. </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When the data is entered into the form and saved, it is placed in the underlying database as raw data. Although you now have the facts in hand, they are not particularly useful in this format. Reading through hundreds of rows of data for faculty members does not provide much insight into the overall makeup of the faculty. </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Therefore, you transform the raw data into a data summary like this. Now you can get quick answers to questions such as “What percentage of the faculty in the Information Systems department are Associate Professors?” </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Because graphics can enhance your ability to quickly extract meaning from data, you show the data summary pie chart. </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Information can be used as the foundation for decision-making. For example, the data summary for the faculty can provide accrediting bodies with insights that are useful in determining whether to renew accreditation for the university.</a:t>
            </a:r>
          </a:p>
          <a:p>
            <a:endParaRPr lang="en-US"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7B547B85-5C92-49FC-98A0-16FD07ABB6F8}" type="slidenum">
              <a:rPr lang="en-US" smtClean="0"/>
              <a:t>9</a:t>
            </a:fld>
            <a:endParaRPr lang="en-US"/>
          </a:p>
        </p:txBody>
      </p:sp>
    </p:spTree>
    <p:extLst>
      <p:ext uri="{BB962C8B-B14F-4D97-AF65-F5344CB8AC3E}">
        <p14:creationId xmlns:p14="http://schemas.microsoft.com/office/powerpoint/2010/main" val="34018316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DE40A773-B5A9-4808-8495-865BF9F18C89}" type="datetime1">
              <a:rPr lang="en-US" smtClean="0"/>
              <a:t>1/7/2025</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0791E4EC-FED8-B242-87D1-B34D17881644}" type="slidenum">
              <a:rPr lang="en-US" smtClean="0"/>
              <a:t>‹#›</a:t>
            </a:fld>
            <a:endParaRPr lang="en-US"/>
          </a:p>
        </p:txBody>
      </p:sp>
    </p:spTree>
    <p:extLst>
      <p:ext uri="{BB962C8B-B14F-4D97-AF65-F5344CB8AC3E}">
        <p14:creationId xmlns:p14="http://schemas.microsoft.com/office/powerpoint/2010/main" val="34634340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4E7C7FCA-5C63-4FB0-83C2-403CC4BE70B6}" type="datetime1">
              <a:rPr lang="en-US" smtClean="0"/>
              <a:t>1/7/2025</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0791E4EC-FED8-B242-87D1-B34D17881644}" type="slidenum">
              <a:rPr lang="en-US" smtClean="0"/>
              <a:t>‹#›</a:t>
            </a:fld>
            <a:endParaRPr lang="en-US"/>
          </a:p>
        </p:txBody>
      </p:sp>
    </p:spTree>
    <p:extLst>
      <p:ext uri="{BB962C8B-B14F-4D97-AF65-F5344CB8AC3E}">
        <p14:creationId xmlns:p14="http://schemas.microsoft.com/office/powerpoint/2010/main" val="39814571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7D0F5107-8ABF-4806-9DF0-146078D46507}" type="datetime1">
              <a:rPr lang="en-US" smtClean="0"/>
              <a:t>1/7/2025</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0791E4EC-FED8-B242-87D1-B34D17881644}" type="slidenum">
              <a:rPr lang="en-US" smtClean="0"/>
              <a:t>‹#›</a:t>
            </a:fld>
            <a:endParaRPr lang="en-US"/>
          </a:p>
        </p:txBody>
      </p:sp>
    </p:spTree>
    <p:extLst>
      <p:ext uri="{BB962C8B-B14F-4D97-AF65-F5344CB8AC3E}">
        <p14:creationId xmlns:p14="http://schemas.microsoft.com/office/powerpoint/2010/main" val="23272406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47C56EB6-0B0A-4697-B062-7408453767B1}" type="datetime1">
              <a:rPr lang="en-US" smtClean="0"/>
              <a:t>1/7/2025</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0791E4EC-FED8-B242-87D1-B34D17881644}" type="slidenum">
              <a:rPr lang="en-US" smtClean="0"/>
              <a:t>‹#›</a:t>
            </a:fld>
            <a:endParaRPr lang="en-US"/>
          </a:p>
        </p:txBody>
      </p:sp>
    </p:spTree>
    <p:extLst>
      <p:ext uri="{BB962C8B-B14F-4D97-AF65-F5344CB8AC3E}">
        <p14:creationId xmlns:p14="http://schemas.microsoft.com/office/powerpoint/2010/main" val="24930324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690A94D4-67AB-4BEB-8591-860557EA8112}" type="datetime1">
              <a:rPr lang="en-US" smtClean="0"/>
              <a:t>1/7/2025</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0791E4EC-FED8-B242-87D1-B34D17881644}" type="slidenum">
              <a:rPr lang="en-US" smtClean="0"/>
              <a:t>‹#›</a:t>
            </a:fld>
            <a:endParaRPr lang="en-US"/>
          </a:p>
        </p:txBody>
      </p:sp>
    </p:spTree>
    <p:extLst>
      <p:ext uri="{BB962C8B-B14F-4D97-AF65-F5344CB8AC3E}">
        <p14:creationId xmlns:p14="http://schemas.microsoft.com/office/powerpoint/2010/main" val="34153530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7B323363-D909-4919-AB67-AD8A11D4C9FF}" type="datetime1">
              <a:rPr lang="en-US" smtClean="0"/>
              <a:t>1/7/2025</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0791E4EC-FED8-B242-87D1-B34D17881644}" type="slidenum">
              <a:rPr lang="en-US" smtClean="0"/>
              <a:t>‹#›</a:t>
            </a:fld>
            <a:endParaRPr lang="en-US"/>
          </a:p>
        </p:txBody>
      </p:sp>
    </p:spTree>
    <p:extLst>
      <p:ext uri="{BB962C8B-B14F-4D97-AF65-F5344CB8AC3E}">
        <p14:creationId xmlns:p14="http://schemas.microsoft.com/office/powerpoint/2010/main" val="8304930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457200" y="6356350"/>
            <a:ext cx="2133600" cy="365125"/>
          </a:xfrm>
          <a:prstGeom prst="rect">
            <a:avLst/>
          </a:prstGeom>
        </p:spPr>
        <p:txBody>
          <a:bodyPr/>
          <a:lstStyle/>
          <a:p>
            <a:fld id="{BE99BAFB-8241-4121-9B0D-2ECB781BF1FB}" type="datetime1">
              <a:rPr lang="en-US" smtClean="0"/>
              <a:t>1/7/2025</a:t>
            </a:fld>
            <a:endParaRPr lang="en-US"/>
          </a:p>
        </p:txBody>
      </p:sp>
      <p:sp>
        <p:nvSpPr>
          <p:cNvPr id="8" name="Footer Placeholder 7"/>
          <p:cNvSpPr>
            <a:spLocks noGrp="1"/>
          </p:cNvSpPr>
          <p:nvPr>
            <p:ph type="ftr" sz="quarter" idx="11"/>
          </p:nvPr>
        </p:nvSpPr>
        <p:spPr>
          <a:xfrm>
            <a:off x="3124200" y="6356350"/>
            <a:ext cx="2895600"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6553200" y="6356350"/>
            <a:ext cx="2133600" cy="365125"/>
          </a:xfrm>
          <a:prstGeom prst="rect">
            <a:avLst/>
          </a:prstGeom>
        </p:spPr>
        <p:txBody>
          <a:bodyPr/>
          <a:lstStyle/>
          <a:p>
            <a:fld id="{0791E4EC-FED8-B242-87D1-B34D17881644}" type="slidenum">
              <a:rPr lang="en-US" smtClean="0"/>
              <a:t>‹#›</a:t>
            </a:fld>
            <a:endParaRPr lang="en-US"/>
          </a:p>
        </p:txBody>
      </p:sp>
    </p:spTree>
    <p:extLst>
      <p:ext uri="{BB962C8B-B14F-4D97-AF65-F5344CB8AC3E}">
        <p14:creationId xmlns:p14="http://schemas.microsoft.com/office/powerpoint/2010/main" val="1850884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a:xfrm>
            <a:off x="457200" y="6356350"/>
            <a:ext cx="2133600" cy="365125"/>
          </a:xfrm>
          <a:prstGeom prst="rect">
            <a:avLst/>
          </a:prstGeom>
        </p:spPr>
        <p:txBody>
          <a:bodyPr/>
          <a:lstStyle/>
          <a:p>
            <a:fld id="{7C30E0BF-CEE7-4AB7-9B9B-AE8D19C117B3}" type="datetime1">
              <a:rPr lang="en-US" smtClean="0"/>
              <a:t>1/7/2025</a:t>
            </a:fld>
            <a:endParaRPr lang="en-US"/>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6553200" y="6356350"/>
            <a:ext cx="2133600" cy="365125"/>
          </a:xfrm>
          <a:prstGeom prst="rect">
            <a:avLst/>
          </a:prstGeom>
        </p:spPr>
        <p:txBody>
          <a:bodyPr/>
          <a:lstStyle/>
          <a:p>
            <a:fld id="{0791E4EC-FED8-B242-87D1-B34D17881644}" type="slidenum">
              <a:rPr lang="en-US" smtClean="0"/>
              <a:t>‹#›</a:t>
            </a:fld>
            <a:endParaRPr lang="en-US"/>
          </a:p>
        </p:txBody>
      </p:sp>
    </p:spTree>
    <p:extLst>
      <p:ext uri="{BB962C8B-B14F-4D97-AF65-F5344CB8AC3E}">
        <p14:creationId xmlns:p14="http://schemas.microsoft.com/office/powerpoint/2010/main" val="35627392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p>
            <a:fld id="{F448119D-1DAD-4D98-B2DB-E8B0D8B6EB4A}" type="datetime1">
              <a:rPr lang="en-US" smtClean="0"/>
              <a:t>1/7/2025</a:t>
            </a:fld>
            <a:endParaRPr lang="en-US"/>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6553200" y="6356350"/>
            <a:ext cx="2133600" cy="365125"/>
          </a:xfrm>
          <a:prstGeom prst="rect">
            <a:avLst/>
          </a:prstGeom>
        </p:spPr>
        <p:txBody>
          <a:bodyPr/>
          <a:lstStyle/>
          <a:p>
            <a:fld id="{0791E4EC-FED8-B242-87D1-B34D17881644}" type="slidenum">
              <a:rPr lang="en-US" smtClean="0"/>
              <a:t>‹#›</a:t>
            </a:fld>
            <a:endParaRPr lang="en-US"/>
          </a:p>
        </p:txBody>
      </p:sp>
    </p:spTree>
    <p:extLst>
      <p:ext uri="{BB962C8B-B14F-4D97-AF65-F5344CB8AC3E}">
        <p14:creationId xmlns:p14="http://schemas.microsoft.com/office/powerpoint/2010/main" val="18296270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D4FAC14E-5C55-4E53-82A8-DF819A0FA814}" type="datetime1">
              <a:rPr lang="en-US" smtClean="0"/>
              <a:t>1/7/2025</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0791E4EC-FED8-B242-87D1-B34D17881644}" type="slidenum">
              <a:rPr lang="en-US" smtClean="0"/>
              <a:t>‹#›</a:t>
            </a:fld>
            <a:endParaRPr lang="en-US"/>
          </a:p>
        </p:txBody>
      </p:sp>
    </p:spTree>
    <p:extLst>
      <p:ext uri="{BB962C8B-B14F-4D97-AF65-F5344CB8AC3E}">
        <p14:creationId xmlns:p14="http://schemas.microsoft.com/office/powerpoint/2010/main" val="5545887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2E1E92F6-1589-49B3-A325-95ABE7B78D29}" type="datetime1">
              <a:rPr lang="en-US" smtClean="0"/>
              <a:t>1/7/2025</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0791E4EC-FED8-B242-87D1-B34D17881644}" type="slidenum">
              <a:rPr lang="en-US" smtClean="0"/>
              <a:t>‹#›</a:t>
            </a:fld>
            <a:endParaRPr lang="en-US"/>
          </a:p>
        </p:txBody>
      </p:sp>
    </p:spTree>
    <p:extLst>
      <p:ext uri="{BB962C8B-B14F-4D97-AF65-F5344CB8AC3E}">
        <p14:creationId xmlns:p14="http://schemas.microsoft.com/office/powerpoint/2010/main" val="15319257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49290" y="276841"/>
            <a:ext cx="6879252" cy="581575"/>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49289" y="1166018"/>
            <a:ext cx="8770776" cy="5555457"/>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a:extLst>
              <a:ext uri="{FF2B5EF4-FFF2-40B4-BE49-F238E27FC236}">
                <a16:creationId xmlns:a16="http://schemas.microsoft.com/office/drawing/2014/main" id="{5D96F3C9-437D-4469-9843-62D3C47E8035}"/>
              </a:ext>
            </a:extLst>
          </p:cNvPr>
          <p:cNvPicPr/>
          <p:nvPr userDrawn="1"/>
        </p:nvPicPr>
        <p:blipFill>
          <a:blip r:embed="rId13" cstate="print">
            <a:extLst>
              <a:ext uri="{28A0092B-C50C-407E-A947-70E740481C1C}">
                <a14:useLocalDpi xmlns:a14="http://schemas.microsoft.com/office/drawing/2010/main" val="0"/>
              </a:ext>
            </a:extLst>
          </a:blip>
          <a:srcRect/>
          <a:stretch>
            <a:fillRect/>
          </a:stretch>
        </p:blipFill>
        <p:spPr bwMode="auto">
          <a:xfrm>
            <a:off x="7028542" y="50192"/>
            <a:ext cx="2049470" cy="808224"/>
          </a:xfrm>
          <a:prstGeom prst="rect">
            <a:avLst/>
          </a:prstGeom>
          <a:noFill/>
          <a:ln>
            <a:noFill/>
          </a:ln>
        </p:spPr>
      </p:pic>
    </p:spTree>
    <p:extLst>
      <p:ext uri="{BB962C8B-B14F-4D97-AF65-F5344CB8AC3E}">
        <p14:creationId xmlns:p14="http://schemas.microsoft.com/office/powerpoint/2010/main" val="123093504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457200" rtl="0" eaLnBrk="1" latinLnBrk="0" hangingPunct="1">
        <a:spcBef>
          <a:spcPct val="0"/>
        </a:spcBef>
        <a:buNone/>
        <a:defRPr sz="3200" b="1" kern="1200">
          <a:solidFill>
            <a:schemeClr val="tx1"/>
          </a:solidFill>
          <a:latin typeface="Arial Nova" panose="020B0504020202020204" pitchFamily="34" charset="0"/>
          <a:ea typeface="+mj-ea"/>
          <a:cs typeface="+mj-cs"/>
        </a:defRPr>
      </a:lvl1pPr>
    </p:titleStyle>
    <p:bodyStyle>
      <a:lvl1pPr marL="342900" indent="-342900" algn="l" defTabSz="457200" rtl="0" eaLnBrk="1" latinLnBrk="0" hangingPunct="1">
        <a:spcBef>
          <a:spcPct val="20000"/>
        </a:spcBef>
        <a:buFont typeface="Arial"/>
        <a:buChar char="•"/>
        <a:defRPr sz="2800" kern="1200">
          <a:solidFill>
            <a:schemeClr val="tx1"/>
          </a:solidFill>
          <a:latin typeface="Arial" panose="020B0604020202020204" pitchFamily="34" charset="0"/>
          <a:ea typeface="+mn-ea"/>
          <a:cs typeface="Arial" panose="020B0604020202020204" pitchFamily="34" charset="0"/>
        </a:defRPr>
      </a:lvl1pPr>
      <a:lvl2pPr marL="742950" indent="-285750" algn="l" defTabSz="457200" rtl="0" eaLnBrk="1" latinLnBrk="0" hangingPunct="1">
        <a:spcBef>
          <a:spcPct val="20000"/>
        </a:spcBef>
        <a:buFont typeface="Arial"/>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457200" rtl="0" eaLnBrk="1" latinLnBrk="0" hangingPunct="1">
        <a:spcBef>
          <a:spcPct val="20000"/>
        </a:spcBef>
        <a:buFont typeface="Arial"/>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457200" rtl="0" eaLnBrk="1" latinLnBrk="0" hangingPunct="1">
        <a:spcBef>
          <a:spcPct val="20000"/>
        </a:spcBef>
        <a:buFont typeface="Arial"/>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457200" rtl="0" eaLnBrk="1" latinLnBrk="0" hangingPunct="1">
        <a:spcBef>
          <a:spcPct val="20000"/>
        </a:spcBef>
        <a:buFont typeface="Arial"/>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4.jpeg"/><Relationship Id="rId4" Type="http://schemas.openxmlformats.org/officeDocument/2006/relationships/image" Target="../media/image23.jpeg"/></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microsoft.com/office/2007/relationships/hdphoto" Target="../media/hdphoto1.wdp"/></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microsoft.com/office/2007/relationships/hdphoto" Target="../media/hdphoto2.wdp"/></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microsoft.com/office/2007/relationships/hdphoto" Target="../media/hdphoto3.wdp"/></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microsoft.com/office/2007/relationships/hdphoto" Target="../media/hdphoto4.wdp"/></Relationships>
</file>

<file path=ppt/slides/_rels/slide21.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2.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4.png"/><Relationship Id="rId7" Type="http://schemas.openxmlformats.org/officeDocument/2006/relationships/image" Target="../media/image36.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microsoft.com/office/2007/relationships/hdphoto" Target="../media/hdphoto6.wdp"/><Relationship Id="rId5" Type="http://schemas.openxmlformats.org/officeDocument/2006/relationships/image" Target="../media/image35.png"/><Relationship Id="rId4" Type="http://schemas.microsoft.com/office/2007/relationships/hdphoto" Target="../media/hdphoto5.wdp"/></Relationships>
</file>

<file path=ppt/slides/_rels/slide23.xml.rels><?xml version="1.0" encoding="UTF-8" standalone="yes"?>
<Relationships xmlns="http://schemas.openxmlformats.org/package/2006/relationships"><Relationship Id="rId3" Type="http://schemas.openxmlformats.org/officeDocument/2006/relationships/image" Target="../media/image38.gif"/><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diagramData" Target="../diagrams/data2.xm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8.jpeg"/><Relationship Id="rId4" Type="http://schemas.openxmlformats.org/officeDocument/2006/relationships/image" Target="../media/image7.jpeg"/></Relationships>
</file>

<file path=ppt/slides/_rels/slide6.xml.rels><?xml version="1.0" encoding="UTF-8" standalone="yes"?>
<Relationships xmlns="http://schemas.openxmlformats.org/package/2006/relationships"><Relationship Id="rId8" Type="http://schemas.openxmlformats.org/officeDocument/2006/relationships/image" Target="../media/image14.jpeg"/><Relationship Id="rId3" Type="http://schemas.openxmlformats.org/officeDocument/2006/relationships/image" Target="../media/image9.png"/><Relationship Id="rId7" Type="http://schemas.openxmlformats.org/officeDocument/2006/relationships/image" Target="../media/image13.jpe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2.jpeg"/><Relationship Id="rId11" Type="http://schemas.openxmlformats.org/officeDocument/2006/relationships/image" Target="../media/image17.jpeg"/><Relationship Id="rId5" Type="http://schemas.openxmlformats.org/officeDocument/2006/relationships/image" Target="../media/image11.png"/><Relationship Id="rId10" Type="http://schemas.openxmlformats.org/officeDocument/2006/relationships/image" Target="../media/image16.jpeg"/><Relationship Id="rId4" Type="http://schemas.openxmlformats.org/officeDocument/2006/relationships/image" Target="../media/image10.jpeg"/><Relationship Id="rId9" Type="http://schemas.openxmlformats.org/officeDocument/2006/relationships/image" Target="../media/image15.jpeg"/></Relationships>
</file>

<file path=ppt/slides/_rels/slide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p:nvPr/>
        </p:nvGrpSpPr>
        <p:grpSpPr>
          <a:xfrm>
            <a:off x="0" y="0"/>
            <a:ext cx="9169400" cy="6862836"/>
            <a:chOff x="0" y="0"/>
            <a:chExt cx="9169400" cy="6862836"/>
          </a:xfrm>
        </p:grpSpPr>
        <p:grpSp>
          <p:nvGrpSpPr>
            <p:cNvPr id="2" name="Group 1"/>
            <p:cNvGrpSpPr/>
            <p:nvPr/>
          </p:nvGrpSpPr>
          <p:grpSpPr>
            <a:xfrm>
              <a:off x="0" y="0"/>
              <a:ext cx="9169400" cy="6862836"/>
              <a:chOff x="0" y="0"/>
              <a:chExt cx="9169400" cy="6862836"/>
            </a:xfrm>
          </p:grpSpPr>
          <p:sp>
            <p:nvSpPr>
              <p:cNvPr id="12" name="Rectangle 11"/>
              <p:cNvSpPr/>
              <p:nvPr/>
            </p:nvSpPr>
            <p:spPr>
              <a:xfrm>
                <a:off x="0" y="0"/>
                <a:ext cx="9144000" cy="6862836"/>
              </a:xfrm>
              <a:prstGeom prst="rect">
                <a:avLst/>
              </a:prstGeom>
              <a:solidFill>
                <a:srgbClr val="EA6A2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Connector 4"/>
              <p:cNvCxnSpPr/>
              <p:nvPr/>
            </p:nvCxnSpPr>
            <p:spPr>
              <a:xfrm>
                <a:off x="25400" y="6106282"/>
                <a:ext cx="9144000" cy="0"/>
              </a:xfrm>
              <a:prstGeom prst="line">
                <a:avLst/>
              </a:prstGeom>
              <a:ln cap="rnd">
                <a:noFill/>
                <a:prstDash val="dot"/>
              </a:ln>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p:nvCxnSpPr>
            <p:spPr>
              <a:xfrm>
                <a:off x="25400" y="5854699"/>
                <a:ext cx="9144000" cy="0"/>
              </a:xfrm>
              <a:prstGeom prst="line">
                <a:avLst/>
              </a:prstGeom>
              <a:ln cap="rnd">
                <a:noFill/>
                <a:prstDash val="dot"/>
              </a:ln>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a:off x="25401" y="5979282"/>
                <a:ext cx="9143999" cy="0"/>
              </a:xfrm>
              <a:prstGeom prst="line">
                <a:avLst/>
              </a:prstGeom>
              <a:ln cap="rnd">
                <a:noFill/>
                <a:prstDash val="dot"/>
              </a:ln>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25400" y="6489700"/>
                <a:ext cx="9144000" cy="0"/>
              </a:xfrm>
              <a:prstGeom prst="line">
                <a:avLst/>
              </a:prstGeom>
              <a:ln cap="rnd">
                <a:noFill/>
                <a:prstDash val="dot"/>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25400" y="6362700"/>
                <a:ext cx="9144000" cy="0"/>
              </a:xfrm>
              <a:prstGeom prst="line">
                <a:avLst/>
              </a:prstGeom>
              <a:ln cap="rnd">
                <a:noFill/>
                <a:prstDash val="dot"/>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25400" y="6238118"/>
                <a:ext cx="9144000" cy="0"/>
              </a:xfrm>
              <a:prstGeom prst="line">
                <a:avLst/>
              </a:prstGeom>
              <a:ln cap="rnd">
                <a:noFill/>
                <a:prstDash val="dot"/>
              </a:ln>
            </p:spPr>
            <p:style>
              <a:lnRef idx="2">
                <a:schemeClr val="accent1"/>
              </a:lnRef>
              <a:fillRef idx="0">
                <a:schemeClr val="accent1"/>
              </a:fillRef>
              <a:effectRef idx="1">
                <a:schemeClr val="accent1"/>
              </a:effectRef>
              <a:fontRef idx="minor">
                <a:schemeClr val="tx1"/>
              </a:fontRef>
            </p:style>
          </p:cxnSp>
          <p:sp>
            <p:nvSpPr>
              <p:cNvPr id="13" name="Rectangle 12"/>
              <p:cNvSpPr/>
              <p:nvPr/>
            </p:nvSpPr>
            <p:spPr>
              <a:xfrm>
                <a:off x="250976" y="684143"/>
                <a:ext cx="2565400" cy="58420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pic>
            <p:nvPicPr>
              <p:cNvPr id="56" name="Picture 55" descr="Untitled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0976" y="176800"/>
                <a:ext cx="3194304" cy="560832"/>
              </a:xfrm>
              <a:prstGeom prst="rect">
                <a:avLst/>
              </a:prstGeom>
              <a:ln>
                <a:noFill/>
              </a:ln>
            </p:spPr>
          </p:pic>
          <p:pic>
            <p:nvPicPr>
              <p:cNvPr id="57" name="Picture 56" descr="Untitled.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0976" y="587115"/>
                <a:ext cx="2645664" cy="719328"/>
              </a:xfrm>
              <a:prstGeom prst="rect">
                <a:avLst/>
              </a:prstGeom>
              <a:ln>
                <a:noFill/>
              </a:ln>
            </p:spPr>
          </p:pic>
        </p:grpSp>
        <p:cxnSp>
          <p:nvCxnSpPr>
            <p:cNvPr id="16" name="Straight Connector 15"/>
            <p:cNvCxnSpPr/>
            <p:nvPr/>
          </p:nvCxnSpPr>
          <p:spPr>
            <a:xfrm>
              <a:off x="25400" y="6106282"/>
              <a:ext cx="9144000" cy="0"/>
            </a:xfrm>
            <a:prstGeom prst="line">
              <a:avLst/>
            </a:prstGeom>
            <a:ln w="25400" cap="rnd">
              <a:solidFill>
                <a:schemeClr val="bg1"/>
              </a:solidFill>
              <a:prstDash val="dot"/>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a:off x="25400" y="5854699"/>
              <a:ext cx="9144000" cy="0"/>
            </a:xfrm>
            <a:prstGeom prst="line">
              <a:avLst/>
            </a:prstGeom>
            <a:ln w="25400" cap="rnd">
              <a:solidFill>
                <a:schemeClr val="bg1"/>
              </a:solidFill>
              <a:prstDash val="dot"/>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25401" y="5979282"/>
              <a:ext cx="9143999" cy="0"/>
            </a:xfrm>
            <a:prstGeom prst="line">
              <a:avLst/>
            </a:prstGeom>
            <a:ln w="25400" cap="rnd">
              <a:solidFill>
                <a:schemeClr val="bg1"/>
              </a:solidFill>
              <a:prstDash val="dot"/>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25400" y="6489700"/>
              <a:ext cx="9144000" cy="0"/>
            </a:xfrm>
            <a:prstGeom prst="line">
              <a:avLst/>
            </a:prstGeom>
            <a:ln w="25400" cap="rnd">
              <a:solidFill>
                <a:schemeClr val="bg1"/>
              </a:solidFill>
              <a:prstDash val="dot"/>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25400" y="6362700"/>
              <a:ext cx="9144000" cy="0"/>
            </a:xfrm>
            <a:prstGeom prst="line">
              <a:avLst/>
            </a:prstGeom>
            <a:ln w="25400" cap="rnd">
              <a:solidFill>
                <a:schemeClr val="bg1"/>
              </a:solidFill>
              <a:prstDash val="dot"/>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a:off x="25400" y="6238118"/>
              <a:ext cx="9144000" cy="0"/>
            </a:xfrm>
            <a:prstGeom prst="line">
              <a:avLst/>
            </a:prstGeom>
            <a:ln w="25400" cap="rnd">
              <a:solidFill>
                <a:schemeClr val="bg1"/>
              </a:solidFill>
              <a:prstDash val="dot"/>
            </a:ln>
          </p:spPr>
          <p:style>
            <a:lnRef idx="2">
              <a:schemeClr val="accent1"/>
            </a:lnRef>
            <a:fillRef idx="0">
              <a:schemeClr val="accent1"/>
            </a:fillRef>
            <a:effectRef idx="1">
              <a:schemeClr val="accent1"/>
            </a:effectRef>
            <a:fontRef idx="minor">
              <a:schemeClr val="tx1"/>
            </a:fontRef>
          </p:style>
        </p:cxnSp>
      </p:grpSp>
      <p:sp>
        <p:nvSpPr>
          <p:cNvPr id="3" name="Title 2"/>
          <p:cNvSpPr>
            <a:spLocks noGrp="1"/>
          </p:cNvSpPr>
          <p:nvPr>
            <p:ph type="ctrTitle"/>
          </p:nvPr>
        </p:nvSpPr>
        <p:spPr>
          <a:xfrm>
            <a:off x="0" y="1939925"/>
            <a:ext cx="9143999" cy="1470025"/>
          </a:xfrm>
        </p:spPr>
        <p:txBody>
          <a:bodyPr>
            <a:normAutofit/>
          </a:bodyPr>
          <a:lstStyle/>
          <a:p>
            <a:pPr algn="ctr"/>
            <a:r>
              <a:rPr lang="en-US" altLang="zh-CN" sz="3600" b="1" dirty="0">
                <a:solidFill>
                  <a:srgbClr val="FFFFFF"/>
                </a:solidFill>
                <a:latin typeface="Goudy Old Style"/>
                <a:cs typeface="Goudy Old Style"/>
              </a:rPr>
              <a:t>Chapter 1</a:t>
            </a:r>
            <a:br>
              <a:rPr lang="en-US" altLang="zh-CN" sz="4000" b="1" dirty="0">
                <a:solidFill>
                  <a:srgbClr val="FFFFFF"/>
                </a:solidFill>
                <a:latin typeface="Goudy Old Style"/>
                <a:cs typeface="Goudy Old Style"/>
              </a:rPr>
            </a:br>
            <a:r>
              <a:rPr lang="en-US" altLang="zh-CN" sz="4400" b="1" dirty="0">
                <a:solidFill>
                  <a:srgbClr val="FFFFFF"/>
                </a:solidFill>
                <a:latin typeface="Goudy Old Style"/>
                <a:cs typeface="Goudy Old Style"/>
              </a:rPr>
              <a:t>Introduction to Data Management</a:t>
            </a:r>
            <a:endParaRPr lang="en-US" sz="4000" b="1" dirty="0">
              <a:solidFill>
                <a:srgbClr val="FFFFFF"/>
              </a:solidFill>
              <a:latin typeface="Goudy Old Style"/>
              <a:cs typeface="Goudy Old Style"/>
            </a:endParaRPr>
          </a:p>
        </p:txBody>
      </p:sp>
      <p:sp>
        <p:nvSpPr>
          <p:cNvPr id="4" name="Subtitle 3"/>
          <p:cNvSpPr>
            <a:spLocks noGrp="1"/>
          </p:cNvSpPr>
          <p:nvPr>
            <p:ph type="subTitle" idx="1"/>
          </p:nvPr>
        </p:nvSpPr>
        <p:spPr>
          <a:xfrm>
            <a:off x="0" y="4343402"/>
            <a:ext cx="9143999" cy="1386710"/>
          </a:xfrm>
        </p:spPr>
        <p:txBody>
          <a:bodyPr>
            <a:normAutofit/>
          </a:bodyPr>
          <a:lstStyle/>
          <a:p>
            <a:r>
              <a:rPr lang="en-US" sz="2800" dirty="0">
                <a:solidFill>
                  <a:srgbClr val="FFFFFF"/>
                </a:solidFill>
                <a:latin typeface="Goudy Old Style"/>
                <a:cs typeface="Goudy Old Style"/>
              </a:rPr>
              <a:t>Instructor: He Li</a:t>
            </a:r>
          </a:p>
        </p:txBody>
      </p:sp>
    </p:spTree>
    <p:extLst>
      <p:ext uri="{BB962C8B-B14F-4D97-AF65-F5344CB8AC3E}">
        <p14:creationId xmlns:p14="http://schemas.microsoft.com/office/powerpoint/2010/main" val="39920254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486A83-50E1-4D37-AEE5-90F94C409F33}"/>
              </a:ext>
            </a:extLst>
          </p:cNvPr>
          <p:cNvSpPr>
            <a:spLocks noGrp="1"/>
          </p:cNvSpPr>
          <p:nvPr>
            <p:ph type="title"/>
          </p:nvPr>
        </p:nvSpPr>
        <p:spPr/>
        <p:txBody>
          <a:bodyPr/>
          <a:lstStyle/>
          <a:p>
            <a:r>
              <a:rPr lang="en-US" dirty="0"/>
              <a:t>Summary: Data </a:t>
            </a:r>
            <a:r>
              <a:rPr lang="en-US" dirty="0">
                <a:sym typeface="Wingdings" panose="05000000000000000000" pitchFamily="2" charset="2"/>
              </a:rPr>
              <a:t> Information</a:t>
            </a:r>
            <a:endParaRPr lang="en-US" dirty="0"/>
          </a:p>
        </p:txBody>
      </p:sp>
      <p:sp>
        <p:nvSpPr>
          <p:cNvPr id="3" name="Content Placeholder 2">
            <a:extLst>
              <a:ext uri="{FF2B5EF4-FFF2-40B4-BE49-F238E27FC236}">
                <a16:creationId xmlns:a16="http://schemas.microsoft.com/office/drawing/2014/main" id="{0AE71AC7-54E4-4DE9-81A1-038353F00B53}"/>
              </a:ext>
            </a:extLst>
          </p:cNvPr>
          <p:cNvSpPr>
            <a:spLocks noGrp="1"/>
          </p:cNvSpPr>
          <p:nvPr>
            <p:ph idx="1"/>
          </p:nvPr>
        </p:nvSpPr>
        <p:spPr>
          <a:xfrm>
            <a:off x="149289" y="1166018"/>
            <a:ext cx="8845422" cy="5555457"/>
          </a:xfrm>
        </p:spPr>
        <p:txBody>
          <a:bodyPr/>
          <a:lstStyle/>
          <a:p>
            <a:pPr marL="171450" indent="-171450">
              <a:buFont typeface="Arial" panose="020B0604020202020204" pitchFamily="34" charset="0"/>
              <a:buChar char="•"/>
            </a:pPr>
            <a:r>
              <a:rPr lang="en-US" dirty="0"/>
              <a:t>Data constitutes the building blocks of information. </a:t>
            </a:r>
          </a:p>
          <a:p>
            <a:pPr marL="171450" indent="-171450">
              <a:buFont typeface="Arial" panose="020B0604020202020204" pitchFamily="34" charset="0"/>
              <a:buChar char="•"/>
            </a:pPr>
            <a:r>
              <a:rPr lang="en-US" dirty="0"/>
              <a:t>Information is produced by processing data.</a:t>
            </a:r>
          </a:p>
          <a:p>
            <a:pPr marL="171450" indent="-171450">
              <a:buFont typeface="Arial" panose="020B0604020202020204" pitchFamily="34" charset="0"/>
              <a:buChar char="•"/>
            </a:pPr>
            <a:r>
              <a:rPr lang="en-US" dirty="0"/>
              <a:t>Information is used to reveal the meaning of data. </a:t>
            </a:r>
          </a:p>
          <a:p>
            <a:pPr marL="171450" indent="-171450">
              <a:buFont typeface="Arial" panose="020B0604020202020204" pitchFamily="34" charset="0"/>
              <a:buChar char="•"/>
            </a:pPr>
            <a:r>
              <a:rPr lang="en-US" dirty="0"/>
              <a:t>Accurate, relevant, and timely information is the key to good decision making. </a:t>
            </a:r>
          </a:p>
          <a:p>
            <a:endParaRPr lang="en-US" dirty="0"/>
          </a:p>
        </p:txBody>
      </p:sp>
      <p:pic>
        <p:nvPicPr>
          <p:cNvPr id="4" name="Picture 2" descr="The Differences Between Data, Information and Knowledge :: Infogineering -  Master Your Information">
            <a:extLst>
              <a:ext uri="{FF2B5EF4-FFF2-40B4-BE49-F238E27FC236}">
                <a16:creationId xmlns:a16="http://schemas.microsoft.com/office/drawing/2014/main" id="{6087B382-920F-4906-B5E8-F197F598E9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3315041"/>
            <a:ext cx="4422711" cy="314525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EB01483C-3FAB-4D61-8FFB-629735CAEEE9}"/>
              </a:ext>
            </a:extLst>
          </p:cNvPr>
          <p:cNvSpPr txBox="1"/>
          <p:nvPr/>
        </p:nvSpPr>
        <p:spPr>
          <a:xfrm>
            <a:off x="134830" y="3722074"/>
            <a:ext cx="4578926" cy="1815882"/>
          </a:xfrm>
          <a:prstGeom prst="rect">
            <a:avLst/>
          </a:prstGeom>
          <a:noFill/>
        </p:spPr>
        <p:txBody>
          <a:bodyPr wrap="square">
            <a:spAutoFit/>
          </a:bodyPr>
          <a:lstStyle/>
          <a:p>
            <a:pPr marL="171450" indent="-171450">
              <a:buFont typeface="Arial" panose="020B0604020202020204" pitchFamily="34" charset="0"/>
              <a:buChar char="•"/>
            </a:pPr>
            <a:r>
              <a:rPr lang="en-US" sz="2800" dirty="0">
                <a:latin typeface="Arial" panose="020B0604020202020204" pitchFamily="34" charset="0"/>
                <a:cs typeface="Arial" panose="020B0604020202020204" pitchFamily="34" charset="0"/>
              </a:rPr>
              <a:t>Good decision making is the key to organizational survival in a global environment.</a:t>
            </a:r>
          </a:p>
        </p:txBody>
      </p:sp>
    </p:spTree>
    <p:extLst>
      <p:ext uri="{BB962C8B-B14F-4D97-AF65-F5344CB8AC3E}">
        <p14:creationId xmlns:p14="http://schemas.microsoft.com/office/powerpoint/2010/main" val="29479310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E2FE36-6A99-4384-A129-4000A5F65D5E}"/>
              </a:ext>
            </a:extLst>
          </p:cNvPr>
          <p:cNvSpPr>
            <a:spLocks noGrp="1"/>
          </p:cNvSpPr>
          <p:nvPr>
            <p:ph type="title"/>
          </p:nvPr>
        </p:nvSpPr>
        <p:spPr>
          <a:xfrm>
            <a:off x="149290" y="179255"/>
            <a:ext cx="6879252" cy="581575"/>
          </a:xfrm>
        </p:spPr>
        <p:txBody>
          <a:bodyPr/>
          <a:lstStyle/>
          <a:p>
            <a:r>
              <a:rPr lang="en-US" dirty="0"/>
              <a:t>File System Data Processing</a:t>
            </a:r>
          </a:p>
        </p:txBody>
      </p:sp>
      <p:pic>
        <p:nvPicPr>
          <p:cNvPr id="1026" name="Picture 2" descr="🔥 Manual filing system | Data Protection Authority">
            <a:extLst>
              <a:ext uri="{FF2B5EF4-FFF2-40B4-BE49-F238E27FC236}">
                <a16:creationId xmlns:a16="http://schemas.microsoft.com/office/drawing/2014/main" id="{50E9523C-602A-4765-9731-E2B6838241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2502" y="1040963"/>
            <a:ext cx="3227505" cy="237544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When E-Filing Goes Wrong: How to Protect Your Trade Secrets in the Event of  Inadvertent Online Disclosure | Seyfarth Shaw | Trading Secrets">
            <a:extLst>
              <a:ext uri="{FF2B5EF4-FFF2-40B4-BE49-F238E27FC236}">
                <a16:creationId xmlns:a16="http://schemas.microsoft.com/office/drawing/2014/main" id="{6E06177E-587E-41DC-A044-A57A506FE1C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8232" t="6167" r="5661" b="5136"/>
          <a:stretch/>
        </p:blipFill>
        <p:spPr bwMode="auto">
          <a:xfrm>
            <a:off x="5620071" y="1120430"/>
            <a:ext cx="2816942" cy="290164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The Spreadsheet War: Google Sheets vs. Excel">
            <a:extLst>
              <a:ext uri="{FF2B5EF4-FFF2-40B4-BE49-F238E27FC236}">
                <a16:creationId xmlns:a16="http://schemas.microsoft.com/office/drawing/2014/main" id="{090E240D-757A-4E3B-87BB-66C9FD966AA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528" t="6515" r="51633" b="58933"/>
          <a:stretch/>
        </p:blipFill>
        <p:spPr bwMode="auto">
          <a:xfrm>
            <a:off x="1426342" y="4529512"/>
            <a:ext cx="2253868" cy="97694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The Spreadsheet War: Google Sheets vs. Excel">
            <a:extLst>
              <a:ext uri="{FF2B5EF4-FFF2-40B4-BE49-F238E27FC236}">
                <a16:creationId xmlns:a16="http://schemas.microsoft.com/office/drawing/2014/main" id="{CC338F74-1324-48AF-9645-B86B25ED22B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0218" t="46129" r="7258" b="7512"/>
          <a:stretch/>
        </p:blipFill>
        <p:spPr bwMode="auto">
          <a:xfrm>
            <a:off x="3720008" y="4952293"/>
            <a:ext cx="2046612" cy="1016100"/>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2">
            <a:extLst>
              <a:ext uri="{FF2B5EF4-FFF2-40B4-BE49-F238E27FC236}">
                <a16:creationId xmlns:a16="http://schemas.microsoft.com/office/drawing/2014/main" id="{69EE342D-E80E-4291-8D7F-0A5705C9B880}"/>
              </a:ext>
            </a:extLst>
          </p:cNvPr>
          <p:cNvSpPr txBox="1">
            <a:spLocks/>
          </p:cNvSpPr>
          <p:nvPr/>
        </p:nvSpPr>
        <p:spPr>
          <a:xfrm>
            <a:off x="639813" y="3458095"/>
            <a:ext cx="3213343" cy="581575"/>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2800" kern="1200">
                <a:solidFill>
                  <a:schemeClr val="tx1"/>
                </a:solidFill>
                <a:latin typeface="Arial" panose="020B0604020202020204" pitchFamily="34" charset="0"/>
                <a:ea typeface="+mn-ea"/>
                <a:cs typeface="Arial" panose="020B0604020202020204" pitchFamily="34" charset="0"/>
              </a:defRPr>
            </a:lvl1pPr>
            <a:lvl2pPr marL="742950" indent="-285750" algn="l" defTabSz="457200" rtl="0" eaLnBrk="1" latinLnBrk="0" hangingPunct="1">
              <a:spcBef>
                <a:spcPct val="20000"/>
              </a:spcBef>
              <a:buFont typeface="Arial"/>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457200" rtl="0" eaLnBrk="1" latinLnBrk="0" hangingPunct="1">
              <a:spcBef>
                <a:spcPct val="20000"/>
              </a:spcBef>
              <a:buFont typeface="Arial"/>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457200" rtl="0" eaLnBrk="1" latinLnBrk="0" hangingPunct="1">
              <a:spcBef>
                <a:spcPct val="20000"/>
              </a:spcBef>
              <a:buFont typeface="Arial"/>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457200" rtl="0" eaLnBrk="1" latinLnBrk="0" hangingPunct="1">
              <a:spcBef>
                <a:spcPct val="20000"/>
              </a:spcBef>
              <a:buFont typeface="Arial"/>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altLang="zh-CN" sz="2200" b="1" dirty="0">
                <a:solidFill>
                  <a:srgbClr val="522D80"/>
                </a:solidFill>
              </a:rPr>
              <a:t>Manual File Systems</a:t>
            </a:r>
            <a:endParaRPr lang="en-US" sz="2200" b="1" dirty="0">
              <a:solidFill>
                <a:srgbClr val="522D80"/>
              </a:solidFill>
            </a:endParaRPr>
          </a:p>
        </p:txBody>
      </p:sp>
      <p:sp>
        <p:nvSpPr>
          <p:cNvPr id="10" name="Content Placeholder 2">
            <a:extLst>
              <a:ext uri="{FF2B5EF4-FFF2-40B4-BE49-F238E27FC236}">
                <a16:creationId xmlns:a16="http://schemas.microsoft.com/office/drawing/2014/main" id="{27FF683C-1190-4C9E-BBA8-0D3307CC346F}"/>
              </a:ext>
            </a:extLst>
          </p:cNvPr>
          <p:cNvSpPr txBox="1">
            <a:spLocks/>
          </p:cNvSpPr>
          <p:nvPr/>
        </p:nvSpPr>
        <p:spPr>
          <a:xfrm>
            <a:off x="5290846" y="3958753"/>
            <a:ext cx="4092675" cy="581575"/>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2800" kern="1200">
                <a:solidFill>
                  <a:schemeClr val="tx1"/>
                </a:solidFill>
                <a:latin typeface="Arial" panose="020B0604020202020204" pitchFamily="34" charset="0"/>
                <a:ea typeface="+mn-ea"/>
                <a:cs typeface="Arial" panose="020B0604020202020204" pitchFamily="34" charset="0"/>
              </a:defRPr>
            </a:lvl1pPr>
            <a:lvl2pPr marL="742950" indent="-285750" algn="l" defTabSz="457200" rtl="0" eaLnBrk="1" latinLnBrk="0" hangingPunct="1">
              <a:spcBef>
                <a:spcPct val="20000"/>
              </a:spcBef>
              <a:buFont typeface="Arial"/>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457200" rtl="0" eaLnBrk="1" latinLnBrk="0" hangingPunct="1">
              <a:spcBef>
                <a:spcPct val="20000"/>
              </a:spcBef>
              <a:buFont typeface="Arial"/>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457200" rtl="0" eaLnBrk="1" latinLnBrk="0" hangingPunct="1">
              <a:spcBef>
                <a:spcPct val="20000"/>
              </a:spcBef>
              <a:buFont typeface="Arial"/>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457200" rtl="0" eaLnBrk="1" latinLnBrk="0" hangingPunct="1">
              <a:spcBef>
                <a:spcPct val="20000"/>
              </a:spcBef>
              <a:buFont typeface="Arial"/>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altLang="zh-CN" sz="2200" b="1" dirty="0">
                <a:solidFill>
                  <a:srgbClr val="522D80"/>
                </a:solidFill>
              </a:rPr>
              <a:t>Computerized File Systems</a:t>
            </a:r>
            <a:endParaRPr lang="en-US" sz="2200" b="1" dirty="0">
              <a:solidFill>
                <a:srgbClr val="522D80"/>
              </a:solidFill>
            </a:endParaRPr>
          </a:p>
        </p:txBody>
      </p:sp>
      <p:sp>
        <p:nvSpPr>
          <p:cNvPr id="13" name="Content Placeholder 2">
            <a:extLst>
              <a:ext uri="{FF2B5EF4-FFF2-40B4-BE49-F238E27FC236}">
                <a16:creationId xmlns:a16="http://schemas.microsoft.com/office/drawing/2014/main" id="{802FF48E-6E19-4FEB-A449-08BFF431D044}"/>
              </a:ext>
            </a:extLst>
          </p:cNvPr>
          <p:cNvSpPr txBox="1">
            <a:spLocks/>
          </p:cNvSpPr>
          <p:nvPr/>
        </p:nvSpPr>
        <p:spPr>
          <a:xfrm>
            <a:off x="2055984" y="5949699"/>
            <a:ext cx="3213343" cy="581575"/>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2800" kern="1200">
                <a:solidFill>
                  <a:schemeClr val="tx1"/>
                </a:solidFill>
                <a:latin typeface="Arial" panose="020B0604020202020204" pitchFamily="34" charset="0"/>
                <a:ea typeface="+mn-ea"/>
                <a:cs typeface="Arial" panose="020B0604020202020204" pitchFamily="34" charset="0"/>
              </a:defRPr>
            </a:lvl1pPr>
            <a:lvl2pPr marL="742950" indent="-285750" algn="l" defTabSz="457200" rtl="0" eaLnBrk="1" latinLnBrk="0" hangingPunct="1">
              <a:spcBef>
                <a:spcPct val="20000"/>
              </a:spcBef>
              <a:buFont typeface="Arial"/>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457200" rtl="0" eaLnBrk="1" latinLnBrk="0" hangingPunct="1">
              <a:spcBef>
                <a:spcPct val="20000"/>
              </a:spcBef>
              <a:buFont typeface="Arial"/>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457200" rtl="0" eaLnBrk="1" latinLnBrk="0" hangingPunct="1">
              <a:spcBef>
                <a:spcPct val="20000"/>
              </a:spcBef>
              <a:buFont typeface="Arial"/>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457200" rtl="0" eaLnBrk="1" latinLnBrk="0" hangingPunct="1">
              <a:spcBef>
                <a:spcPct val="20000"/>
              </a:spcBef>
              <a:buFont typeface="Arial"/>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altLang="zh-CN" sz="2200" b="1" dirty="0">
                <a:solidFill>
                  <a:srgbClr val="522D80"/>
                </a:solidFill>
              </a:rPr>
              <a:t>File Systems Redux</a:t>
            </a:r>
            <a:endParaRPr lang="en-US" sz="2200" b="1" dirty="0">
              <a:solidFill>
                <a:srgbClr val="522D80"/>
              </a:solidFill>
            </a:endParaRPr>
          </a:p>
        </p:txBody>
      </p:sp>
    </p:spTree>
    <p:extLst>
      <p:ext uri="{BB962C8B-B14F-4D97-AF65-F5344CB8AC3E}">
        <p14:creationId xmlns:p14="http://schemas.microsoft.com/office/powerpoint/2010/main" val="40972526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028"/>
                                        </p:tgtEl>
                                        <p:attrNameLst>
                                          <p:attrName>style.visibility</p:attrName>
                                        </p:attrNameLst>
                                      </p:cBhvr>
                                      <p:to>
                                        <p:strVal val="visible"/>
                                      </p:to>
                                    </p:set>
                                    <p:animEffect transition="in" filter="fade">
                                      <p:cBhvr>
                                        <p:cTn id="15" dur="500"/>
                                        <p:tgtEl>
                                          <p:spTgt spid="102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030"/>
                                        </p:tgtEl>
                                        <p:attrNameLst>
                                          <p:attrName>style.visibility</p:attrName>
                                        </p:attrNameLst>
                                      </p:cBhvr>
                                      <p:to>
                                        <p:strVal val="visible"/>
                                      </p:to>
                                    </p:set>
                                    <p:animEffect transition="in" filter="fade">
                                      <p:cBhvr>
                                        <p:cTn id="23" dur="500"/>
                                        <p:tgtEl>
                                          <p:spTgt spid="1030"/>
                                        </p:tgtEl>
                                      </p:cBhvr>
                                    </p:animEffect>
                                  </p:childTnLst>
                                </p:cTn>
                              </p:par>
                              <p:par>
                                <p:cTn id="24" presetID="10" presetClass="entr" presetSubtype="0" fill="hold" nodeType="withEffect">
                                  <p:stCondLst>
                                    <p:cond delay="0"/>
                                  </p:stCondLst>
                                  <p:childTnLst>
                                    <p:set>
                                      <p:cBhvr>
                                        <p:cTn id="25" dur="1" fill="hold">
                                          <p:stCondLst>
                                            <p:cond delay="0"/>
                                          </p:stCondLst>
                                        </p:cTn>
                                        <p:tgtEl>
                                          <p:spTgt spid="1032"/>
                                        </p:tgtEl>
                                        <p:attrNameLst>
                                          <p:attrName>style.visibility</p:attrName>
                                        </p:attrNameLst>
                                      </p:cBhvr>
                                      <p:to>
                                        <p:strVal val="visible"/>
                                      </p:to>
                                    </p:set>
                                    <p:animEffect transition="in" filter="fade">
                                      <p:cBhvr>
                                        <p:cTn id="26" dur="500"/>
                                        <p:tgtEl>
                                          <p:spTgt spid="1032"/>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fade">
                                      <p:cBhvr>
                                        <p:cTn id="2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E2FE36-6A99-4384-A129-4000A5F65D5E}"/>
              </a:ext>
            </a:extLst>
          </p:cNvPr>
          <p:cNvSpPr>
            <a:spLocks noGrp="1"/>
          </p:cNvSpPr>
          <p:nvPr>
            <p:ph type="title"/>
          </p:nvPr>
        </p:nvSpPr>
        <p:spPr>
          <a:xfrm>
            <a:off x="124408" y="197967"/>
            <a:ext cx="7427167" cy="711373"/>
          </a:xfrm>
        </p:spPr>
        <p:txBody>
          <a:bodyPr>
            <a:normAutofit fontScale="90000"/>
          </a:bodyPr>
          <a:lstStyle/>
          <a:p>
            <a:r>
              <a:rPr lang="en-US" sz="3600" dirty="0"/>
              <a:t>Disadvantages of File System Data Processing</a:t>
            </a:r>
          </a:p>
        </p:txBody>
      </p:sp>
      <p:pic>
        <p:nvPicPr>
          <p:cNvPr id="5" name="Picture 4">
            <a:extLst>
              <a:ext uri="{FF2B5EF4-FFF2-40B4-BE49-F238E27FC236}">
                <a16:creationId xmlns:a16="http://schemas.microsoft.com/office/drawing/2014/main" id="{DC8B6CE9-17E1-422E-BDE1-15A2A206AE18}"/>
              </a:ext>
            </a:extLst>
          </p:cNvPr>
          <p:cNvPicPr>
            <a:picLocks noChangeAspect="1"/>
          </p:cNvPicPr>
          <p:nvPr/>
        </p:nvPicPr>
        <p:blipFill rotWithShape="1">
          <a:blip r:embed="rId3"/>
          <a:srcRect l="6694" t="8985" r="6449" b="5412"/>
          <a:stretch/>
        </p:blipFill>
        <p:spPr>
          <a:xfrm>
            <a:off x="552009" y="1102526"/>
            <a:ext cx="8039981" cy="3861306"/>
          </a:xfrm>
          <a:prstGeom prst="rect">
            <a:avLst/>
          </a:prstGeom>
        </p:spPr>
      </p:pic>
      <p:sp>
        <p:nvSpPr>
          <p:cNvPr id="7" name="Rectangle 6">
            <a:extLst>
              <a:ext uri="{FF2B5EF4-FFF2-40B4-BE49-F238E27FC236}">
                <a16:creationId xmlns:a16="http://schemas.microsoft.com/office/drawing/2014/main" id="{70DC8581-D3DE-4506-892F-05A6CB08D6BF}"/>
              </a:ext>
            </a:extLst>
          </p:cNvPr>
          <p:cNvSpPr/>
          <p:nvPr/>
        </p:nvSpPr>
        <p:spPr>
          <a:xfrm>
            <a:off x="384035" y="5039334"/>
            <a:ext cx="3810659" cy="430887"/>
          </a:xfrm>
          <a:prstGeom prst="rect">
            <a:avLst/>
          </a:prstGeom>
        </p:spPr>
        <p:txBody>
          <a:bodyPr wrap="none">
            <a:spAutoFit/>
          </a:bodyPr>
          <a:lstStyle/>
          <a:p>
            <a:r>
              <a:rPr lang="en-US" sz="2200" b="1" dirty="0">
                <a:solidFill>
                  <a:srgbClr val="522D80"/>
                </a:solidFill>
                <a:latin typeface="Arial" panose="020B0604020202020204" pitchFamily="34" charset="0"/>
                <a:cs typeface="Arial" panose="020B0604020202020204" pitchFamily="34" charset="0"/>
              </a:rPr>
              <a:t>Program-Data Dependence</a:t>
            </a:r>
            <a:endParaRPr lang="en-US" sz="2200" dirty="0">
              <a:solidFill>
                <a:srgbClr val="522D8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E634A299-47BF-494D-8FA2-15BB94D9A4DF}"/>
              </a:ext>
            </a:extLst>
          </p:cNvPr>
          <p:cNvSpPr/>
          <p:nvPr/>
        </p:nvSpPr>
        <p:spPr>
          <a:xfrm>
            <a:off x="4949306" y="5070697"/>
            <a:ext cx="2762295" cy="430887"/>
          </a:xfrm>
          <a:prstGeom prst="rect">
            <a:avLst/>
          </a:prstGeom>
        </p:spPr>
        <p:txBody>
          <a:bodyPr wrap="none">
            <a:spAutoFit/>
          </a:bodyPr>
          <a:lstStyle/>
          <a:p>
            <a:r>
              <a:rPr lang="en-US" sz="2200" b="1" dirty="0">
                <a:solidFill>
                  <a:srgbClr val="522D80"/>
                </a:solidFill>
                <a:latin typeface="Arial" panose="020B0604020202020204" pitchFamily="34" charset="0"/>
                <a:cs typeface="Arial" panose="020B0604020202020204" pitchFamily="34" charset="0"/>
              </a:rPr>
              <a:t>Duplication of Data</a:t>
            </a:r>
            <a:endParaRPr lang="en-US" sz="2200" dirty="0">
              <a:solidFill>
                <a:srgbClr val="522D80"/>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6F955662-2784-4667-A746-CB4500AFBED4}"/>
              </a:ext>
            </a:extLst>
          </p:cNvPr>
          <p:cNvSpPr/>
          <p:nvPr/>
        </p:nvSpPr>
        <p:spPr>
          <a:xfrm>
            <a:off x="783983" y="5596764"/>
            <a:ext cx="3010761" cy="430887"/>
          </a:xfrm>
          <a:prstGeom prst="rect">
            <a:avLst/>
          </a:prstGeom>
        </p:spPr>
        <p:txBody>
          <a:bodyPr wrap="none">
            <a:spAutoFit/>
          </a:bodyPr>
          <a:lstStyle/>
          <a:p>
            <a:r>
              <a:rPr lang="en-US" sz="2200" b="1" dirty="0">
                <a:solidFill>
                  <a:srgbClr val="522D80"/>
                </a:solidFill>
                <a:latin typeface="Arial" panose="020B0604020202020204" pitchFamily="34" charset="0"/>
                <a:cs typeface="Arial" panose="020B0604020202020204" pitchFamily="34" charset="0"/>
              </a:rPr>
              <a:t>Limited Data Sharing</a:t>
            </a:r>
            <a:endParaRPr lang="en-US" sz="2200" dirty="0">
              <a:solidFill>
                <a:srgbClr val="522D8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E69C86CB-85D4-4095-BA26-EC5C260EF37D}"/>
              </a:ext>
            </a:extLst>
          </p:cNvPr>
          <p:cNvSpPr/>
          <p:nvPr/>
        </p:nvSpPr>
        <p:spPr>
          <a:xfrm>
            <a:off x="4572000" y="5608829"/>
            <a:ext cx="4028410" cy="430887"/>
          </a:xfrm>
          <a:prstGeom prst="rect">
            <a:avLst/>
          </a:prstGeom>
        </p:spPr>
        <p:txBody>
          <a:bodyPr wrap="none">
            <a:spAutoFit/>
          </a:bodyPr>
          <a:lstStyle/>
          <a:p>
            <a:r>
              <a:rPr lang="en-US" sz="2200" b="1" dirty="0">
                <a:solidFill>
                  <a:srgbClr val="522D80"/>
                </a:solidFill>
                <a:latin typeface="Arial" panose="020B0604020202020204" pitchFamily="34" charset="0"/>
                <a:cs typeface="Arial" panose="020B0604020202020204" pitchFamily="34" charset="0"/>
              </a:rPr>
              <a:t>Lengthy Development Times</a:t>
            </a:r>
            <a:endParaRPr lang="en-US" sz="2200" dirty="0">
              <a:solidFill>
                <a:srgbClr val="522D80"/>
              </a:solidFill>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A64DC70D-E667-4070-80D2-14421F0E5C03}"/>
              </a:ext>
            </a:extLst>
          </p:cNvPr>
          <p:cNvSpPr/>
          <p:nvPr/>
        </p:nvSpPr>
        <p:spPr>
          <a:xfrm>
            <a:off x="2161964" y="6178656"/>
            <a:ext cx="4580100" cy="430887"/>
          </a:xfrm>
          <a:prstGeom prst="rect">
            <a:avLst/>
          </a:prstGeom>
        </p:spPr>
        <p:txBody>
          <a:bodyPr wrap="none">
            <a:spAutoFit/>
          </a:bodyPr>
          <a:lstStyle/>
          <a:p>
            <a:r>
              <a:rPr lang="en-US" sz="2200" b="1" dirty="0">
                <a:solidFill>
                  <a:srgbClr val="522D80"/>
                </a:solidFill>
                <a:latin typeface="Arial" panose="020B0604020202020204" pitchFamily="34" charset="0"/>
                <a:cs typeface="Arial" panose="020B0604020202020204" pitchFamily="34" charset="0"/>
              </a:rPr>
              <a:t>Excessive Program Maintenance</a:t>
            </a:r>
            <a:endParaRPr lang="en-US" sz="2200" dirty="0">
              <a:solidFill>
                <a:srgbClr val="522D8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45706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64329D-4BBD-42D5-B6AF-6D5DCF55C964}"/>
              </a:ext>
            </a:extLst>
          </p:cNvPr>
          <p:cNvSpPr>
            <a:spLocks noGrp="1"/>
          </p:cNvSpPr>
          <p:nvPr>
            <p:ph type="title"/>
          </p:nvPr>
        </p:nvSpPr>
        <p:spPr>
          <a:xfrm>
            <a:off x="106008" y="204232"/>
            <a:ext cx="6879252" cy="581575"/>
          </a:xfrm>
        </p:spPr>
        <p:txBody>
          <a:bodyPr>
            <a:normAutofit/>
          </a:bodyPr>
          <a:lstStyle/>
          <a:p>
            <a:r>
              <a:rPr lang="en-US" dirty="0"/>
              <a:t>The Database Approach</a:t>
            </a:r>
          </a:p>
        </p:txBody>
      </p:sp>
      <p:pic>
        <p:nvPicPr>
          <p:cNvPr id="5" name="Picture 4">
            <a:extLst>
              <a:ext uri="{FF2B5EF4-FFF2-40B4-BE49-F238E27FC236}">
                <a16:creationId xmlns:a16="http://schemas.microsoft.com/office/drawing/2014/main" id="{AF8F4580-D733-47BE-8D6C-F4C8CF94A4B1}"/>
              </a:ext>
            </a:extLst>
          </p:cNvPr>
          <p:cNvPicPr>
            <a:picLocks noChangeAspect="1"/>
          </p:cNvPicPr>
          <p:nvPr/>
        </p:nvPicPr>
        <p:blipFill rotWithShape="1">
          <a:blip r:embed="rId3">
            <a:extLst>
              <a:ext uri="{BEBA8EAE-BF5A-486C-A8C5-ECC9F3942E4B}">
                <a14:imgProps xmlns:a14="http://schemas.microsoft.com/office/drawing/2010/main">
                  <a14:imgLayer r:embed="rId4">
                    <a14:imgEffect>
                      <a14:colorTemperature colorTemp="4700"/>
                    </a14:imgEffect>
                    <a14:imgEffect>
                      <a14:brightnessContrast bright="20000" contrast="-40000"/>
                    </a14:imgEffect>
                  </a14:imgLayer>
                </a14:imgProps>
              </a:ext>
            </a:extLst>
          </a:blip>
          <a:srcRect l="7571" t="20340" r="5571" b="7188"/>
          <a:stretch/>
        </p:blipFill>
        <p:spPr>
          <a:xfrm>
            <a:off x="99750" y="1603021"/>
            <a:ext cx="8931984" cy="3966506"/>
          </a:xfrm>
          <a:prstGeom prst="rect">
            <a:avLst/>
          </a:prstGeom>
        </p:spPr>
      </p:pic>
    </p:spTree>
    <p:extLst>
      <p:ext uri="{BB962C8B-B14F-4D97-AF65-F5344CB8AC3E}">
        <p14:creationId xmlns:p14="http://schemas.microsoft.com/office/powerpoint/2010/main" val="41525913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2B9743-DF1D-4B73-8454-41E19EF9EDC8}"/>
              </a:ext>
            </a:extLst>
          </p:cNvPr>
          <p:cNvSpPr>
            <a:spLocks noGrp="1"/>
          </p:cNvSpPr>
          <p:nvPr>
            <p:ph type="title"/>
          </p:nvPr>
        </p:nvSpPr>
        <p:spPr/>
        <p:txBody>
          <a:bodyPr/>
          <a:lstStyle/>
          <a:p>
            <a:r>
              <a:rPr lang="en-US" altLang="zh-CN" dirty="0"/>
              <a:t>Database System Environment</a:t>
            </a:r>
            <a:endParaRPr lang="en-US" dirty="0"/>
          </a:p>
        </p:txBody>
      </p:sp>
      <p:pic>
        <p:nvPicPr>
          <p:cNvPr id="4" name="Picture 3" descr="In Figure 1.11, the integration of functions between system administrators, database administrators, database designers, system analysts, programmers, and end users within a database environment is shown (refer to the text for detailed descriptions). &#10;">
            <a:extLst>
              <a:ext uri="{FF2B5EF4-FFF2-40B4-BE49-F238E27FC236}">
                <a16:creationId xmlns:a16="http://schemas.microsoft.com/office/drawing/2014/main" id="{5E924578-3CA1-4C91-A02D-40AC5CF705B9}"/>
              </a:ext>
            </a:extLst>
          </p:cNvPr>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colorTemperature colorTemp="5300"/>
                    </a14:imgEffect>
                    <a14:imgEffect>
                      <a14:brightnessContrast bright="20000" contrast="-40000"/>
                    </a14:imgEffect>
                  </a14:imgLayer>
                </a14:imgProps>
              </a:ext>
            </a:extLst>
          </a:blip>
          <a:srcRect l="16799" t="9516" r="15416" b="3898"/>
          <a:stretch/>
        </p:blipFill>
        <p:spPr bwMode="auto">
          <a:xfrm>
            <a:off x="149290" y="954111"/>
            <a:ext cx="8845081" cy="5715444"/>
          </a:xfrm>
          <a:prstGeom prst="rect">
            <a:avLst/>
          </a:prstGeom>
          <a:noFill/>
        </p:spPr>
      </p:pic>
    </p:spTree>
    <p:extLst>
      <p:ext uri="{BB962C8B-B14F-4D97-AF65-F5344CB8AC3E}">
        <p14:creationId xmlns:p14="http://schemas.microsoft.com/office/powerpoint/2010/main" val="17294638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Diagram 5">
            <a:extLst>
              <a:ext uri="{FF2B5EF4-FFF2-40B4-BE49-F238E27FC236}">
                <a16:creationId xmlns:a16="http://schemas.microsoft.com/office/drawing/2014/main" id="{8E82914C-CAA7-44FD-AE41-B6B544E9ED3C}"/>
              </a:ext>
            </a:extLst>
          </p:cNvPr>
          <p:cNvGraphicFramePr/>
          <p:nvPr>
            <p:extLst>
              <p:ext uri="{D42A27DB-BD31-4B8C-83A1-F6EECF244321}">
                <p14:modId xmlns:p14="http://schemas.microsoft.com/office/powerpoint/2010/main" val="3969574458"/>
              </p:ext>
            </p:extLst>
          </p:nvPr>
        </p:nvGraphicFramePr>
        <p:xfrm>
          <a:off x="-1424994" y="116378"/>
          <a:ext cx="11034508" cy="656705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679454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AB0817-4A72-4247-98A9-284FDA77B7BF}"/>
              </a:ext>
            </a:extLst>
          </p:cNvPr>
          <p:cNvSpPr>
            <a:spLocks noGrp="1"/>
          </p:cNvSpPr>
          <p:nvPr>
            <p:ph type="title"/>
          </p:nvPr>
        </p:nvSpPr>
        <p:spPr/>
        <p:txBody>
          <a:bodyPr>
            <a:normAutofit fontScale="90000"/>
          </a:bodyPr>
          <a:lstStyle/>
          <a:p>
            <a:r>
              <a:rPr lang="en-US" dirty="0"/>
              <a:t>Three-Layer Database Architecture</a:t>
            </a:r>
          </a:p>
        </p:txBody>
      </p:sp>
      <p:pic>
        <p:nvPicPr>
          <p:cNvPr id="4" name="Picture 5">
            <a:extLst>
              <a:ext uri="{FF2B5EF4-FFF2-40B4-BE49-F238E27FC236}">
                <a16:creationId xmlns:a16="http://schemas.microsoft.com/office/drawing/2014/main" id="{42D253B0-31D7-4C14-A403-BF8EF4F37A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888" y="1205230"/>
            <a:ext cx="8618223" cy="53947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443635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35B25E-6AF6-4487-9E91-D65AA9A71F2A}"/>
              </a:ext>
            </a:extLst>
          </p:cNvPr>
          <p:cNvSpPr>
            <a:spLocks noGrp="1"/>
          </p:cNvSpPr>
          <p:nvPr>
            <p:ph type="title"/>
          </p:nvPr>
        </p:nvSpPr>
        <p:spPr/>
        <p:txBody>
          <a:bodyPr>
            <a:normAutofit fontScale="90000"/>
          </a:bodyPr>
          <a:lstStyle/>
          <a:p>
            <a:r>
              <a:rPr lang="en-US" dirty="0"/>
              <a:t>Example of the Three-Layer Database Architecture</a:t>
            </a:r>
          </a:p>
        </p:txBody>
      </p:sp>
      <p:pic>
        <p:nvPicPr>
          <p:cNvPr id="4" name="Picture 4">
            <a:extLst>
              <a:ext uri="{FF2B5EF4-FFF2-40B4-BE49-F238E27FC236}">
                <a16:creationId xmlns:a16="http://schemas.microsoft.com/office/drawing/2014/main" id="{C6BECAFB-AC77-4617-993D-DD8B40615A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3517" y="1223518"/>
            <a:ext cx="7501699" cy="54509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924396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596A5-B55A-4B49-BC20-CF1838E21B07}"/>
              </a:ext>
            </a:extLst>
          </p:cNvPr>
          <p:cNvSpPr>
            <a:spLocks noGrp="1"/>
          </p:cNvSpPr>
          <p:nvPr>
            <p:ph type="title"/>
          </p:nvPr>
        </p:nvSpPr>
        <p:spPr>
          <a:xfrm>
            <a:off x="7106738" y="2417654"/>
            <a:ext cx="1993018" cy="1347978"/>
          </a:xfrm>
        </p:spPr>
        <p:txBody>
          <a:bodyPr>
            <a:noAutofit/>
          </a:bodyPr>
          <a:lstStyle/>
          <a:p>
            <a:r>
              <a:rPr lang="en-US" sz="2400" dirty="0"/>
              <a:t>Developing  a Database</a:t>
            </a:r>
          </a:p>
        </p:txBody>
      </p:sp>
      <p:pic>
        <p:nvPicPr>
          <p:cNvPr id="5" name="Picture 4">
            <a:extLst>
              <a:ext uri="{FF2B5EF4-FFF2-40B4-BE49-F238E27FC236}">
                <a16:creationId xmlns:a16="http://schemas.microsoft.com/office/drawing/2014/main" id="{2AF937E1-B9E4-454A-8D08-71307A262D64}"/>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Effect>
                      <a14:saturation sat="0"/>
                    </a14:imgEffect>
                    <a14:imgEffect>
                      <a14:brightnessContrast bright="20000" contrast="-40000"/>
                    </a14:imgEffect>
                  </a14:imgLayer>
                </a14:imgProps>
              </a:ext>
            </a:extLst>
          </a:blip>
          <a:srcRect l="2496" t="1334" r="3677" b="5523"/>
          <a:stretch/>
        </p:blipFill>
        <p:spPr>
          <a:xfrm>
            <a:off x="52796" y="154027"/>
            <a:ext cx="7053942" cy="6549946"/>
          </a:xfrm>
          <a:prstGeom prst="rect">
            <a:avLst/>
          </a:prstGeom>
        </p:spPr>
      </p:pic>
    </p:spTree>
    <p:extLst>
      <p:ext uri="{BB962C8B-B14F-4D97-AF65-F5344CB8AC3E}">
        <p14:creationId xmlns:p14="http://schemas.microsoft.com/office/powerpoint/2010/main" val="34703257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53461" y="312821"/>
            <a:ext cx="6879252" cy="581575"/>
          </a:xfrm>
        </p:spPr>
        <p:txBody>
          <a:bodyPr/>
          <a:lstStyle/>
          <a:p>
            <a:r>
              <a:rPr lang="en-US" dirty="0"/>
              <a:t>Evolving Database Systems</a:t>
            </a:r>
          </a:p>
        </p:txBody>
      </p:sp>
      <p:graphicFrame>
        <p:nvGraphicFramePr>
          <p:cNvPr id="3" name="Diagram 2">
            <a:extLst>
              <a:ext uri="{FF2B5EF4-FFF2-40B4-BE49-F238E27FC236}">
                <a16:creationId xmlns:a16="http://schemas.microsoft.com/office/drawing/2014/main" id="{047BA307-8479-4E1A-83C2-C6FC6857A7C0}"/>
              </a:ext>
            </a:extLst>
          </p:cNvPr>
          <p:cNvGraphicFramePr/>
          <p:nvPr>
            <p:extLst>
              <p:ext uri="{D42A27DB-BD31-4B8C-83A1-F6EECF244321}">
                <p14:modId xmlns:p14="http://schemas.microsoft.com/office/powerpoint/2010/main" val="913872440"/>
              </p:ext>
            </p:extLst>
          </p:nvPr>
        </p:nvGraphicFramePr>
        <p:xfrm>
          <a:off x="478050" y="1157706"/>
          <a:ext cx="8473443" cy="534068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261267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E93647E-4581-4211-92B5-B87B330C7C2E}"/>
              </a:ext>
            </a:extLst>
          </p:cNvPr>
          <p:cNvSpPr>
            <a:spLocks noGrp="1"/>
          </p:cNvSpPr>
          <p:nvPr>
            <p:ph idx="1"/>
          </p:nvPr>
        </p:nvSpPr>
        <p:spPr>
          <a:xfrm>
            <a:off x="445170" y="380818"/>
            <a:ext cx="3982452" cy="2901178"/>
          </a:xfrm>
        </p:spPr>
        <p:txBody>
          <a:bodyPr>
            <a:normAutofit/>
          </a:bodyPr>
          <a:lstStyle/>
          <a:p>
            <a:pPr marL="0" indent="0">
              <a:buNone/>
            </a:pPr>
            <a:r>
              <a:rPr lang="en-US" b="1" cap="small" dirty="0"/>
              <a:t>Data Management</a:t>
            </a:r>
            <a:r>
              <a:rPr lang="en-US" cap="small" dirty="0"/>
              <a:t> </a:t>
            </a:r>
          </a:p>
          <a:p>
            <a:pPr marL="0" indent="0">
              <a:buNone/>
            </a:pPr>
            <a:r>
              <a:rPr lang="en-US" dirty="0"/>
              <a:t>is a discipline that focuses on the proper </a:t>
            </a:r>
            <a:r>
              <a:rPr lang="en-US" i="1" u="sng" dirty="0"/>
              <a:t>generation</a:t>
            </a:r>
            <a:r>
              <a:rPr lang="en-US" dirty="0"/>
              <a:t>, </a:t>
            </a:r>
            <a:r>
              <a:rPr lang="en-US" i="1" u="sng" dirty="0"/>
              <a:t>storage</a:t>
            </a:r>
            <a:r>
              <a:rPr lang="en-US" dirty="0"/>
              <a:t>, and </a:t>
            </a:r>
            <a:r>
              <a:rPr lang="en-US" i="1" u="sng" dirty="0"/>
              <a:t>retrieval</a:t>
            </a:r>
            <a:r>
              <a:rPr lang="en-US" dirty="0"/>
              <a:t> of data.</a:t>
            </a:r>
          </a:p>
        </p:txBody>
      </p:sp>
      <p:sp>
        <p:nvSpPr>
          <p:cNvPr id="4" name="Content Placeholder 2">
            <a:extLst>
              <a:ext uri="{FF2B5EF4-FFF2-40B4-BE49-F238E27FC236}">
                <a16:creationId xmlns:a16="http://schemas.microsoft.com/office/drawing/2014/main" id="{6F4DD2F6-61BD-4895-A9CA-D0FAC0763B0B}"/>
              </a:ext>
            </a:extLst>
          </p:cNvPr>
          <p:cNvSpPr txBox="1">
            <a:spLocks/>
          </p:cNvSpPr>
          <p:nvPr/>
        </p:nvSpPr>
        <p:spPr>
          <a:xfrm>
            <a:off x="281635" y="4407877"/>
            <a:ext cx="8862365" cy="1763566"/>
          </a:xfrm>
          <a:prstGeom prst="rect">
            <a:avLst/>
          </a:prstGeom>
        </p:spPr>
        <p:txBody>
          <a:bodyPr vert="horz" lIns="91440" tIns="45720" rIns="91440" bIns="45720" rtlCol="0">
            <a:normAutofit fontScale="92500" lnSpcReduction="10000"/>
          </a:bodyPr>
          <a:lstStyle>
            <a:lvl1pPr marL="342900" indent="-342900" algn="l" defTabSz="457200" rtl="0" eaLnBrk="1" latinLnBrk="0" hangingPunct="1">
              <a:spcBef>
                <a:spcPct val="20000"/>
              </a:spcBef>
              <a:buFont typeface="Arial"/>
              <a:buChar char="•"/>
              <a:defRPr sz="2800" kern="1200">
                <a:solidFill>
                  <a:schemeClr val="tx1"/>
                </a:solidFill>
                <a:latin typeface="Arial" panose="020B0604020202020204" pitchFamily="34" charset="0"/>
                <a:ea typeface="+mn-ea"/>
                <a:cs typeface="Arial" panose="020B0604020202020204" pitchFamily="34" charset="0"/>
              </a:defRPr>
            </a:lvl1pPr>
            <a:lvl2pPr marL="742950" indent="-285750" algn="l" defTabSz="457200" rtl="0" eaLnBrk="1" latinLnBrk="0" hangingPunct="1">
              <a:spcBef>
                <a:spcPct val="20000"/>
              </a:spcBef>
              <a:buFont typeface="Arial"/>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457200" rtl="0" eaLnBrk="1" latinLnBrk="0" hangingPunct="1">
              <a:spcBef>
                <a:spcPct val="20000"/>
              </a:spcBef>
              <a:buFont typeface="Arial"/>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457200" rtl="0" eaLnBrk="1" latinLnBrk="0" hangingPunct="1">
              <a:spcBef>
                <a:spcPct val="20000"/>
              </a:spcBef>
              <a:buFont typeface="Arial"/>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457200" rtl="0" eaLnBrk="1" latinLnBrk="0" hangingPunct="1">
              <a:spcBef>
                <a:spcPct val="20000"/>
              </a:spcBef>
              <a:buFont typeface="Arial"/>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i="1" dirty="0"/>
              <a:t>Why do we need data management?</a:t>
            </a:r>
          </a:p>
          <a:p>
            <a:pPr marL="0" indent="0">
              <a:buNone/>
            </a:pPr>
            <a:r>
              <a:rPr lang="en-US" dirty="0"/>
              <a:t>In today’s world, </a:t>
            </a:r>
            <a:r>
              <a:rPr lang="en-US" b="1" cap="small" dirty="0"/>
              <a:t>Data</a:t>
            </a:r>
            <a:r>
              <a:rPr lang="en-US" dirty="0"/>
              <a:t> is</a:t>
            </a:r>
          </a:p>
          <a:p>
            <a:r>
              <a:rPr lang="en-US" dirty="0"/>
              <a:t>Ubiquitous (i.e., abundant, global, and everywhere) </a:t>
            </a:r>
          </a:p>
          <a:p>
            <a:r>
              <a:rPr lang="en-US" dirty="0"/>
              <a:t>Pervasive (i.e., unescapable, prevalent, and persistent)</a:t>
            </a:r>
          </a:p>
        </p:txBody>
      </p:sp>
      <p:pic>
        <p:nvPicPr>
          <p:cNvPr id="2050" name="Picture 2" descr="Data Management Meets Multi-Cloud Environments - InformationWeek">
            <a:extLst>
              <a:ext uri="{FF2B5EF4-FFF2-40B4-BE49-F238E27FC236}">
                <a16:creationId xmlns:a16="http://schemas.microsoft.com/office/drawing/2014/main" id="{119DDD76-B6C2-4648-9381-F4A22EF9A0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36987" y="1073052"/>
            <a:ext cx="4657725" cy="3038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3686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diagram uses a series of horizontal timelines to illustrate the evolution of database technologies. The horizontal axis shows the decades from 1960 to 2010. Each of the following database technologies are represent by a solid line that indicates that that database technology is under active development, and or a dashed line that indicates that it is a legacy system that is still being used. Flat files, Staring in 1960 the technology remains under active development until mid of 1980s, where is now still used as a legacy system. Hierarchical, Starting in late 1960s the technology remains under active development until beginning of 1990s, where is now still used as a legacy system.  Network, Starting in early 1970s the technology remains under active development until 1990, where it was used as a legacy system until 2000. Relational, Starting in early 1980s the technology still remains under active development. Object oriented, Starting in early 1990s the technology still remains under active development. Object relational, Starting in early 1990s, after relational technology the technology still remains under active development. Analytics, Data Warehousing, Starting in late 1980s the technology still remains under active development. Analytics, Big data, Starting after 2000 the technology still remains under active development."/>
          <p:cNvPicPr>
            <a:picLocks noChangeAspect="1"/>
          </p:cNvPicPr>
          <p:nvPr/>
        </p:nvPicPr>
        <p:blipFill>
          <a:blip r:embed="rId3">
            <a:extLst>
              <a:ext uri="{BEBA8EAE-BF5A-486C-A8C5-ECC9F3942E4B}">
                <a14:imgProps xmlns:a14="http://schemas.microsoft.com/office/drawing/2010/main">
                  <a14:imgLayer r:embed="rId4">
                    <a14:imgEffect>
                      <a14:saturation sat="0"/>
                    </a14:imgEffect>
                    <a14:imgEffect>
                      <a14:brightnessContrast bright="20000" contrast="-40000"/>
                    </a14:imgEffect>
                  </a14:imgLayer>
                </a14:imgProps>
              </a:ext>
            </a:extLst>
          </a:blip>
          <a:stretch>
            <a:fillRect/>
          </a:stretch>
        </p:blipFill>
        <p:spPr>
          <a:xfrm>
            <a:off x="-13955" y="1719662"/>
            <a:ext cx="9171910" cy="4312170"/>
          </a:xfrm>
          <a:prstGeom prst="rect">
            <a:avLst/>
          </a:prstGeom>
        </p:spPr>
      </p:pic>
      <p:sp>
        <p:nvSpPr>
          <p:cNvPr id="9" name="Title 3">
            <a:extLst>
              <a:ext uri="{FF2B5EF4-FFF2-40B4-BE49-F238E27FC236}">
                <a16:creationId xmlns:a16="http://schemas.microsoft.com/office/drawing/2014/main" id="{DF78E5C1-B8E6-4B7C-AA3A-C4C5170F8AB8}"/>
              </a:ext>
            </a:extLst>
          </p:cNvPr>
          <p:cNvSpPr>
            <a:spLocks noGrp="1"/>
          </p:cNvSpPr>
          <p:nvPr>
            <p:ph type="title"/>
          </p:nvPr>
        </p:nvSpPr>
        <p:spPr>
          <a:xfrm>
            <a:off x="253462" y="466215"/>
            <a:ext cx="6879252" cy="581575"/>
          </a:xfrm>
        </p:spPr>
        <p:txBody>
          <a:bodyPr/>
          <a:lstStyle/>
          <a:p>
            <a:r>
              <a:rPr lang="en-US" dirty="0"/>
              <a:t>Evolution of Database Systems</a:t>
            </a:r>
          </a:p>
        </p:txBody>
      </p:sp>
    </p:spTree>
    <p:extLst>
      <p:ext uri="{BB962C8B-B14F-4D97-AF65-F5344CB8AC3E}">
        <p14:creationId xmlns:p14="http://schemas.microsoft.com/office/powerpoint/2010/main" val="21765427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Types of Databases | Database Models| Learntek.org">
            <a:extLst>
              <a:ext uri="{FF2B5EF4-FFF2-40B4-BE49-F238E27FC236}">
                <a16:creationId xmlns:a16="http://schemas.microsoft.com/office/drawing/2014/main" id="{256205DD-DE6C-4322-BCD0-1949DBBCD47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958" t="31474" r="6196" b="8991"/>
          <a:stretch/>
        </p:blipFill>
        <p:spPr bwMode="auto">
          <a:xfrm>
            <a:off x="240437" y="317020"/>
            <a:ext cx="5955827" cy="240440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database data models are limiting, ontology, not NoSQL is the answer">
            <a:extLst>
              <a:ext uri="{FF2B5EF4-FFF2-40B4-BE49-F238E27FC236}">
                <a16:creationId xmlns:a16="http://schemas.microsoft.com/office/drawing/2014/main" id="{E9EBE77D-50BA-4C43-9812-78EA538425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91779" y="3072252"/>
            <a:ext cx="5284207" cy="3642900"/>
          </a:xfrm>
          <a:prstGeom prst="rect">
            <a:avLst/>
          </a:prstGeom>
          <a:noFill/>
          <a:extLst>
            <a:ext uri="{909E8E84-426E-40DD-AFC4-6F175D3DCCD1}">
              <a14:hiddenFill xmlns:a14="http://schemas.microsoft.com/office/drawing/2010/main">
                <a:solidFill>
                  <a:srgbClr val="FFFFFF"/>
                </a:solidFill>
              </a14:hiddenFill>
            </a:ext>
          </a:extLst>
        </p:spPr>
      </p:pic>
      <p:sp>
        <p:nvSpPr>
          <p:cNvPr id="8" name="Title 1">
            <a:extLst>
              <a:ext uri="{FF2B5EF4-FFF2-40B4-BE49-F238E27FC236}">
                <a16:creationId xmlns:a16="http://schemas.microsoft.com/office/drawing/2014/main" id="{C038DA95-659B-4B19-AD41-B8A96A63EE61}"/>
              </a:ext>
            </a:extLst>
          </p:cNvPr>
          <p:cNvSpPr>
            <a:spLocks noGrp="1"/>
          </p:cNvSpPr>
          <p:nvPr>
            <p:ph type="title"/>
          </p:nvPr>
        </p:nvSpPr>
        <p:spPr>
          <a:xfrm>
            <a:off x="5925172" y="825630"/>
            <a:ext cx="1993018" cy="1347978"/>
          </a:xfrm>
        </p:spPr>
        <p:txBody>
          <a:bodyPr>
            <a:noAutofit/>
          </a:bodyPr>
          <a:lstStyle/>
          <a:p>
            <a:pPr algn="ctr"/>
            <a:r>
              <a:rPr lang="en-US" sz="2200" dirty="0">
                <a:solidFill>
                  <a:srgbClr val="522D80"/>
                </a:solidFill>
              </a:rPr>
              <a:t>Hierarchical Database</a:t>
            </a:r>
          </a:p>
        </p:txBody>
      </p:sp>
      <p:sp>
        <p:nvSpPr>
          <p:cNvPr id="9" name="Title 1">
            <a:extLst>
              <a:ext uri="{FF2B5EF4-FFF2-40B4-BE49-F238E27FC236}">
                <a16:creationId xmlns:a16="http://schemas.microsoft.com/office/drawing/2014/main" id="{C640112A-7494-40DC-96E4-A0351D142074}"/>
              </a:ext>
            </a:extLst>
          </p:cNvPr>
          <p:cNvSpPr txBox="1">
            <a:spLocks/>
          </p:cNvSpPr>
          <p:nvPr/>
        </p:nvSpPr>
        <p:spPr>
          <a:xfrm>
            <a:off x="1059257" y="4219713"/>
            <a:ext cx="1993018" cy="1347978"/>
          </a:xfrm>
          <a:prstGeom prst="rect">
            <a:avLst/>
          </a:prstGeom>
        </p:spPr>
        <p:txBody>
          <a:bodyPr vert="horz" lIns="91440" tIns="45720" rIns="91440" bIns="45720" rtlCol="0" anchor="ctr">
            <a:noAutofit/>
          </a:bodyPr>
          <a:lstStyle>
            <a:lvl1pPr algn="l" defTabSz="457200" rtl="0" eaLnBrk="1" latinLnBrk="0" hangingPunct="1">
              <a:spcBef>
                <a:spcPct val="0"/>
              </a:spcBef>
              <a:buNone/>
              <a:defRPr sz="3200" b="1" kern="1200">
                <a:solidFill>
                  <a:schemeClr val="tx1"/>
                </a:solidFill>
                <a:latin typeface="Arial Nova" panose="020B0504020202020204" pitchFamily="34" charset="0"/>
                <a:ea typeface="+mj-ea"/>
                <a:cs typeface="+mj-cs"/>
              </a:defRPr>
            </a:lvl1pPr>
          </a:lstStyle>
          <a:p>
            <a:pPr algn="ctr"/>
            <a:r>
              <a:rPr lang="en-US" sz="2200" dirty="0">
                <a:solidFill>
                  <a:srgbClr val="522D80"/>
                </a:solidFill>
              </a:rPr>
              <a:t>Network Database</a:t>
            </a:r>
          </a:p>
        </p:txBody>
      </p:sp>
      <p:cxnSp>
        <p:nvCxnSpPr>
          <p:cNvPr id="6" name="Straight Connector 5">
            <a:extLst>
              <a:ext uri="{FF2B5EF4-FFF2-40B4-BE49-F238E27FC236}">
                <a16:creationId xmlns:a16="http://schemas.microsoft.com/office/drawing/2014/main" id="{092FD777-B54E-4236-B778-F11657F46CE5}"/>
              </a:ext>
            </a:extLst>
          </p:cNvPr>
          <p:cNvCxnSpPr/>
          <p:nvPr/>
        </p:nvCxnSpPr>
        <p:spPr>
          <a:xfrm>
            <a:off x="0" y="2928257"/>
            <a:ext cx="9144000" cy="0"/>
          </a:xfrm>
          <a:prstGeom prst="line">
            <a:avLst/>
          </a:prstGeom>
          <a:ln w="15875">
            <a:solidFill>
              <a:schemeClr val="tx1"/>
            </a:solidFill>
            <a:prstDash val="dash"/>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252542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nother diagram that illustrates the evolution of database architectures. The Relational database model is depicted by two lines of text. The first line reads, RELATION 1 left parenthesis PRIMARY KEY comma ATTRIBUTES comma dot dot dot right parenthesis. The second line reads, RELATION 2 left parenthesis PRIMARY KEY comma FOREIGN KEY comma ATTRIBUTES comma dot dot dot right parenthesis. An arrow points from FOREIGN KEY in the second line to PRIMARY KEY in the first line. The object oriented database model is depicted by two horizontally oriented rectangles. The left rectangle is divided into three sections by two horizontal lines. In the top section of the rectangle is text that reads, Object Class 1. In the middle section of the rectangle is text that reads, Attributes. Below the text is a nested rectangle, also divided into three sections. In the top section of the nested rectangle is text that reads, Object Class 2. In the middle section of the nested rectangle is text that reads, Attributes. In the bottom section of the nested rectangle is text that reads, Methods. In the bottom section of the original rectangle is text that also reads, Methods. The right rectangle is also divided into three sections. In the top section of the rectangle is text that reads, Object Class 3. In the middle section of the rectangle is text that reads, Attributes. In the bottom section of the rectangle is text that reads, Methods. A line joins the attribute sections of the Object Class 2 and Object Class 3 rectangles."/>
          <p:cNvPicPr>
            <a:picLocks noChangeAspect="1"/>
          </p:cNvPicPr>
          <p:nvPr/>
        </p:nvPicPr>
        <p:blipFill rotWithShape="1">
          <a:blip r:embed="rId3">
            <a:grayscl/>
            <a:extLst>
              <a:ext uri="{BEBA8EAE-BF5A-486C-A8C5-ECC9F3942E4B}">
                <a14:imgProps xmlns:a14="http://schemas.microsoft.com/office/drawing/2010/main">
                  <a14:imgLayer r:embed="rId4">
                    <a14:imgEffect>
                      <a14:sharpenSoften amount="50000"/>
                    </a14:imgEffect>
                    <a14:imgEffect>
                      <a14:colorTemperature colorTemp="11200"/>
                    </a14:imgEffect>
                    <a14:imgEffect>
                      <a14:saturation sat="0"/>
                    </a14:imgEffect>
                    <a14:imgEffect>
                      <a14:brightnessContrast bright="20000" contrast="-40000"/>
                    </a14:imgEffect>
                  </a14:imgLayer>
                </a14:imgProps>
              </a:ext>
            </a:extLst>
          </a:blip>
          <a:srcRect t="32623" r="50815" b="36301"/>
          <a:stretch/>
        </p:blipFill>
        <p:spPr>
          <a:xfrm>
            <a:off x="102944" y="409501"/>
            <a:ext cx="4213239" cy="1186226"/>
          </a:xfrm>
          <a:prstGeom prst="rect">
            <a:avLst/>
          </a:prstGeom>
        </p:spPr>
      </p:pic>
      <p:pic>
        <p:nvPicPr>
          <p:cNvPr id="3074" name="Picture 2" descr="Relational Database | Learn MySQL RDBMS | Relational Database Model">
            <a:extLst>
              <a:ext uri="{FF2B5EF4-FFF2-40B4-BE49-F238E27FC236}">
                <a16:creationId xmlns:a16="http://schemas.microsoft.com/office/drawing/2014/main" id="{215E8413-66F7-4EEF-8428-3997D389518A}"/>
              </a:ext>
            </a:extLst>
          </p:cNvPr>
          <p:cNvPicPr>
            <a:picLocks noChangeAspect="1" noChangeArrowheads="1"/>
          </p:cNvPicPr>
          <p:nvPr/>
        </p:nvPicPr>
        <p:blipFill rotWithShape="1">
          <a:blip r:embed="rId5">
            <a:extLst>
              <a:ext uri="{BEBA8EAE-BF5A-486C-A8C5-ECC9F3942E4B}">
                <a14:imgProps xmlns:a14="http://schemas.microsoft.com/office/drawing/2010/main">
                  <a14:imgLayer r:embed="rId6">
                    <a14:imgEffect>
                      <a14:sharpenSoften amount="50000"/>
                    </a14:imgEffect>
                    <a14:imgEffect>
                      <a14:saturation sat="33000"/>
                    </a14:imgEffect>
                  </a14:imgLayer>
                </a14:imgProps>
              </a:ext>
              <a:ext uri="{28A0092B-C50C-407E-A947-70E740481C1C}">
                <a14:useLocalDpi xmlns:a14="http://schemas.microsoft.com/office/drawing/2010/main" val="0"/>
              </a:ext>
            </a:extLst>
          </a:blip>
          <a:srcRect l="10204" t="12175" r="8163" b="4880"/>
          <a:stretch/>
        </p:blipFill>
        <p:spPr bwMode="auto">
          <a:xfrm>
            <a:off x="304564" y="1953846"/>
            <a:ext cx="3818300" cy="3663181"/>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Object database - Wikipedia">
            <a:extLst>
              <a:ext uri="{FF2B5EF4-FFF2-40B4-BE49-F238E27FC236}">
                <a16:creationId xmlns:a16="http://schemas.microsoft.com/office/drawing/2014/main" id="{FBE4A484-019E-42B8-B07F-417C98D897C3}"/>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2598" r="2784"/>
          <a:stretch/>
        </p:blipFill>
        <p:spPr bwMode="auto">
          <a:xfrm>
            <a:off x="4928726" y="3785436"/>
            <a:ext cx="4182167" cy="277948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Another diagram that illustrates the evolution of database architectures. The Relational database model is depicted by two lines of text. The first line reads, RELATION 1 left parenthesis PRIMARY KEY comma ATTRIBUTES comma dot dot dot right parenthesis. The second line reads, RELATION 2 left parenthesis PRIMARY KEY comma FOREIGN KEY comma ATTRIBUTES comma dot dot dot right parenthesis. An arrow points from FOREIGN KEY in the second line to PRIMARY KEY in the first line. The object oriented database model is depicted by two horizontally oriented rectangles. The left rectangle is divided into three sections by two horizontal lines. In the top section of the rectangle is text that reads, Object Class 1. In the middle section of the rectangle is text that reads, Attributes. Below the text is a nested rectangle, also divided into three sections. In the top section of the nested rectangle is text that reads, Object Class 2. In the middle section of the nested rectangle is text that reads, Attributes. In the bottom section of the nested rectangle is text that reads, Methods. In the bottom section of the original rectangle is text that also reads, Methods. The right rectangle is also divided into three sections. In the top section of the rectangle is text that reads, Object Class 3. In the middle section of the rectangle is text that reads, Attributes. In the bottom section of the rectangle is text that reads, Methods. A line joins the attribute sections of the Object Class 2 and Object Class 3 rectangles.">
            <a:extLst>
              <a:ext uri="{FF2B5EF4-FFF2-40B4-BE49-F238E27FC236}">
                <a16:creationId xmlns:a16="http://schemas.microsoft.com/office/drawing/2014/main" id="{5D56236B-FC42-4AE3-8FC1-638DC8C8975C}"/>
              </a:ext>
            </a:extLst>
          </p:cNvPr>
          <p:cNvPicPr>
            <a:picLocks noChangeAspect="1"/>
          </p:cNvPicPr>
          <p:nvPr/>
        </p:nvPicPr>
        <p:blipFill rotWithShape="1">
          <a:blip r:embed="rId8">
            <a:extLst>
              <a:ext uri="{BEBA8EAE-BF5A-486C-A8C5-ECC9F3942E4B}">
                <a14:imgProps xmlns:a14="http://schemas.microsoft.com/office/drawing/2010/main">
                  <a14:imgLayer r:embed="rId4">
                    <a14:imgEffect>
                      <a14:sharpenSoften amount="50000"/>
                    </a14:imgEffect>
                    <a14:imgEffect>
                      <a14:saturation sat="0"/>
                    </a14:imgEffect>
                    <a14:imgEffect>
                      <a14:brightnessContrast bright="20000" contrast="-40000"/>
                    </a14:imgEffect>
                  </a14:imgLayer>
                </a14:imgProps>
              </a:ext>
            </a:extLst>
          </a:blip>
          <a:srcRect l="55397" t="9131" r="2284" b="8272"/>
          <a:stretch/>
        </p:blipFill>
        <p:spPr>
          <a:xfrm>
            <a:off x="5427002" y="830455"/>
            <a:ext cx="3185617" cy="2770555"/>
          </a:xfrm>
          <a:prstGeom prst="rect">
            <a:avLst/>
          </a:prstGeom>
        </p:spPr>
      </p:pic>
      <p:sp>
        <p:nvSpPr>
          <p:cNvPr id="9" name="Title 1">
            <a:extLst>
              <a:ext uri="{FF2B5EF4-FFF2-40B4-BE49-F238E27FC236}">
                <a16:creationId xmlns:a16="http://schemas.microsoft.com/office/drawing/2014/main" id="{097BFAA3-D2EF-4B7A-B7AD-404735AE5206}"/>
              </a:ext>
            </a:extLst>
          </p:cNvPr>
          <p:cNvSpPr>
            <a:spLocks noGrp="1"/>
          </p:cNvSpPr>
          <p:nvPr>
            <p:ph type="title"/>
          </p:nvPr>
        </p:nvSpPr>
        <p:spPr>
          <a:xfrm>
            <a:off x="687393" y="5769429"/>
            <a:ext cx="3044339" cy="574906"/>
          </a:xfrm>
        </p:spPr>
        <p:txBody>
          <a:bodyPr>
            <a:noAutofit/>
          </a:bodyPr>
          <a:lstStyle/>
          <a:p>
            <a:pPr algn="ctr"/>
            <a:r>
              <a:rPr lang="en-US" sz="2200" dirty="0">
                <a:solidFill>
                  <a:srgbClr val="522D80"/>
                </a:solidFill>
              </a:rPr>
              <a:t>Relational Database</a:t>
            </a:r>
          </a:p>
        </p:txBody>
      </p:sp>
      <p:sp>
        <p:nvSpPr>
          <p:cNvPr id="10" name="Title 1">
            <a:extLst>
              <a:ext uri="{FF2B5EF4-FFF2-40B4-BE49-F238E27FC236}">
                <a16:creationId xmlns:a16="http://schemas.microsoft.com/office/drawing/2014/main" id="{4B7F41FE-C09B-4524-9F2A-A907D4CD3E70}"/>
              </a:ext>
            </a:extLst>
          </p:cNvPr>
          <p:cNvSpPr txBox="1">
            <a:spLocks/>
          </p:cNvSpPr>
          <p:nvPr/>
        </p:nvSpPr>
        <p:spPr>
          <a:xfrm>
            <a:off x="5116287" y="6388083"/>
            <a:ext cx="3864428" cy="411743"/>
          </a:xfrm>
          <a:prstGeom prst="rect">
            <a:avLst/>
          </a:prstGeom>
        </p:spPr>
        <p:txBody>
          <a:bodyPr vert="horz" lIns="91440" tIns="45720" rIns="91440" bIns="45720" rtlCol="0" anchor="ctr">
            <a:noAutofit/>
          </a:bodyPr>
          <a:lstStyle>
            <a:lvl1pPr algn="l" defTabSz="457200" rtl="0" eaLnBrk="1" latinLnBrk="0" hangingPunct="1">
              <a:spcBef>
                <a:spcPct val="0"/>
              </a:spcBef>
              <a:buNone/>
              <a:defRPr sz="3200" b="1" kern="1200">
                <a:solidFill>
                  <a:schemeClr val="tx1"/>
                </a:solidFill>
                <a:latin typeface="Arial Nova" panose="020B0504020202020204" pitchFamily="34" charset="0"/>
                <a:ea typeface="+mj-ea"/>
                <a:cs typeface="+mj-cs"/>
              </a:defRPr>
            </a:lvl1pPr>
          </a:lstStyle>
          <a:p>
            <a:pPr algn="ctr"/>
            <a:r>
              <a:rPr lang="en-US" sz="2200" dirty="0">
                <a:solidFill>
                  <a:srgbClr val="522D80"/>
                </a:solidFill>
              </a:rPr>
              <a:t>Object-Oriented Database</a:t>
            </a:r>
          </a:p>
        </p:txBody>
      </p:sp>
      <p:cxnSp>
        <p:nvCxnSpPr>
          <p:cNvPr id="11" name="Straight Connector 10">
            <a:extLst>
              <a:ext uri="{FF2B5EF4-FFF2-40B4-BE49-F238E27FC236}">
                <a16:creationId xmlns:a16="http://schemas.microsoft.com/office/drawing/2014/main" id="{F606CA7C-0749-488F-B469-57D80A7B892F}"/>
              </a:ext>
            </a:extLst>
          </p:cNvPr>
          <p:cNvCxnSpPr>
            <a:cxnSpLocks/>
          </p:cNvCxnSpPr>
          <p:nvPr/>
        </p:nvCxnSpPr>
        <p:spPr>
          <a:xfrm>
            <a:off x="4691739" y="10886"/>
            <a:ext cx="0" cy="6858000"/>
          </a:xfrm>
          <a:prstGeom prst="line">
            <a:avLst/>
          </a:prstGeom>
          <a:ln w="15875">
            <a:solidFill>
              <a:schemeClr val="tx1"/>
            </a:solidFill>
            <a:prstDash val="dash"/>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0398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3076"/>
                                        </p:tgtEl>
                                        <p:attrNameLst>
                                          <p:attrName>style.visibility</p:attrName>
                                        </p:attrNameLst>
                                      </p:cBhvr>
                                      <p:to>
                                        <p:strVal val="visible"/>
                                      </p:to>
                                    </p:set>
                                    <p:animEffect transition="in" filter="fade">
                                      <p:cBhvr>
                                        <p:cTn id="10" dur="500"/>
                                        <p:tgtEl>
                                          <p:spTgt spid="3076"/>
                                        </p:tgtEl>
                                      </p:cBhvr>
                                    </p:animEffect>
                                  </p:childTnLst>
                                </p:cTn>
                              </p:par>
                              <p:par>
                                <p:cTn id="11" presetID="10"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CE1182C-D266-40EE-AF23-19C17B4B5627}"/>
              </a:ext>
            </a:extLst>
          </p:cNvPr>
          <p:cNvSpPr txBox="1">
            <a:spLocks/>
          </p:cNvSpPr>
          <p:nvPr/>
        </p:nvSpPr>
        <p:spPr>
          <a:xfrm>
            <a:off x="4563996" y="1186890"/>
            <a:ext cx="3971693" cy="724744"/>
          </a:xfrm>
          <a:prstGeom prst="rect">
            <a:avLst/>
          </a:prstGeom>
        </p:spPr>
        <p:txBody>
          <a:bodyPr vert="horz" lIns="91440" tIns="45720" rIns="91440" bIns="45720" rtlCol="0" anchor="ctr">
            <a:noAutofit/>
          </a:bodyPr>
          <a:lstStyle>
            <a:lvl1pPr algn="l" defTabSz="457200" rtl="0" eaLnBrk="1" latinLnBrk="0" hangingPunct="1">
              <a:spcBef>
                <a:spcPct val="0"/>
              </a:spcBef>
              <a:buNone/>
              <a:defRPr sz="3200" b="1" kern="1200">
                <a:solidFill>
                  <a:schemeClr val="tx1"/>
                </a:solidFill>
                <a:latin typeface="Arial Nova" panose="020B0504020202020204" pitchFamily="34" charset="0"/>
                <a:ea typeface="+mj-ea"/>
                <a:cs typeface="+mj-cs"/>
              </a:defRPr>
            </a:lvl1pPr>
          </a:lstStyle>
          <a:p>
            <a:r>
              <a:rPr lang="en-US" sz="2200" dirty="0">
                <a:solidFill>
                  <a:srgbClr val="522D80"/>
                </a:solidFill>
              </a:rPr>
              <a:t>Multidimensional Database </a:t>
            </a:r>
          </a:p>
          <a:p>
            <a:r>
              <a:rPr lang="en-US" sz="2200" dirty="0">
                <a:solidFill>
                  <a:srgbClr val="522D80"/>
                </a:solidFill>
              </a:rPr>
              <a:t>– star-schema view</a:t>
            </a:r>
          </a:p>
        </p:txBody>
      </p:sp>
      <p:pic>
        <p:nvPicPr>
          <p:cNvPr id="4100" name="Picture 4" descr="Big Data technology infographic - Free PowerPoint Templates">
            <a:extLst>
              <a:ext uri="{FF2B5EF4-FFF2-40B4-BE49-F238E27FC236}">
                <a16:creationId xmlns:a16="http://schemas.microsoft.com/office/drawing/2014/main" id="{F27FD79A-78F8-49AB-B0FE-8D7CC721C73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524" t="22069" r="3929" b="6010"/>
          <a:stretch/>
        </p:blipFill>
        <p:spPr bwMode="auto">
          <a:xfrm>
            <a:off x="3334580" y="3429000"/>
            <a:ext cx="5728574" cy="3374570"/>
          </a:xfrm>
          <a:prstGeom prst="rect">
            <a:avLst/>
          </a:prstGeom>
          <a:noFill/>
          <a:extLst>
            <a:ext uri="{909E8E84-426E-40DD-AFC4-6F175D3DCCD1}">
              <a14:hiddenFill xmlns:a14="http://schemas.microsoft.com/office/drawing/2010/main">
                <a:solidFill>
                  <a:srgbClr val="FFFFFF"/>
                </a:solidFill>
              </a14:hiddenFill>
            </a:ext>
          </a:extLst>
        </p:spPr>
      </p:pic>
      <p:sp>
        <p:nvSpPr>
          <p:cNvPr id="9" name="Title 1">
            <a:extLst>
              <a:ext uri="{FF2B5EF4-FFF2-40B4-BE49-F238E27FC236}">
                <a16:creationId xmlns:a16="http://schemas.microsoft.com/office/drawing/2014/main" id="{34EB6982-761F-4416-9D4D-6052CFC7A324}"/>
              </a:ext>
            </a:extLst>
          </p:cNvPr>
          <p:cNvSpPr txBox="1">
            <a:spLocks/>
          </p:cNvSpPr>
          <p:nvPr/>
        </p:nvSpPr>
        <p:spPr>
          <a:xfrm>
            <a:off x="80846" y="4837510"/>
            <a:ext cx="3193637" cy="1454433"/>
          </a:xfrm>
          <a:prstGeom prst="rect">
            <a:avLst/>
          </a:prstGeom>
        </p:spPr>
        <p:txBody>
          <a:bodyPr vert="horz" lIns="91440" tIns="45720" rIns="91440" bIns="45720" rtlCol="0" anchor="ctr">
            <a:noAutofit/>
          </a:bodyPr>
          <a:lstStyle>
            <a:lvl1pPr algn="l" defTabSz="457200" rtl="0" eaLnBrk="1" latinLnBrk="0" hangingPunct="1">
              <a:spcBef>
                <a:spcPct val="0"/>
              </a:spcBef>
              <a:buNone/>
              <a:defRPr sz="3200" b="1" kern="1200">
                <a:solidFill>
                  <a:schemeClr val="tx1"/>
                </a:solidFill>
                <a:latin typeface="Arial Nova" panose="020B0504020202020204" pitchFamily="34" charset="0"/>
                <a:ea typeface="+mj-ea"/>
                <a:cs typeface="+mj-cs"/>
              </a:defRPr>
            </a:lvl1pPr>
          </a:lstStyle>
          <a:p>
            <a:pPr algn="r"/>
            <a:r>
              <a:rPr lang="en-US" sz="2200" dirty="0">
                <a:solidFill>
                  <a:srgbClr val="522D80"/>
                </a:solidFill>
              </a:rPr>
              <a:t>Key Characteristics of Big Data </a:t>
            </a:r>
          </a:p>
          <a:p>
            <a:pPr algn="r"/>
            <a:r>
              <a:rPr lang="en-US" sz="2200" dirty="0">
                <a:solidFill>
                  <a:srgbClr val="522D80"/>
                </a:solidFill>
              </a:rPr>
              <a:t>– no predefined data model</a:t>
            </a:r>
          </a:p>
        </p:txBody>
      </p:sp>
      <p:pic>
        <p:nvPicPr>
          <p:cNvPr id="4098" name="Picture 2" descr="Difference Between Star and Snowflake Schema (with Example, Diagram and  Comparison Chart) - Tech Differences">
            <a:extLst>
              <a:ext uri="{FF2B5EF4-FFF2-40B4-BE49-F238E27FC236}">
                <a16:creationId xmlns:a16="http://schemas.microsoft.com/office/drawing/2014/main" id="{08415098-8322-49E4-8437-82DD7C5B377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2602" y="21772"/>
            <a:ext cx="4157611" cy="3298372"/>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Connector 9">
            <a:extLst>
              <a:ext uri="{FF2B5EF4-FFF2-40B4-BE49-F238E27FC236}">
                <a16:creationId xmlns:a16="http://schemas.microsoft.com/office/drawing/2014/main" id="{34DADBA0-EC32-4FDD-935B-A95BA43E6E1F}"/>
              </a:ext>
            </a:extLst>
          </p:cNvPr>
          <p:cNvCxnSpPr>
            <a:cxnSpLocks/>
          </p:cNvCxnSpPr>
          <p:nvPr/>
        </p:nvCxnSpPr>
        <p:spPr>
          <a:xfrm flipH="1">
            <a:off x="-10884" y="2884717"/>
            <a:ext cx="9154884" cy="1240975"/>
          </a:xfrm>
          <a:prstGeom prst="line">
            <a:avLst/>
          </a:prstGeom>
          <a:ln w="15875">
            <a:solidFill>
              <a:schemeClr val="tx1"/>
            </a:solidFill>
            <a:prstDash val="dash"/>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45697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4100"/>
                                        </p:tgtEl>
                                        <p:attrNameLst>
                                          <p:attrName>style.visibility</p:attrName>
                                        </p:attrNameLst>
                                      </p:cBhvr>
                                      <p:to>
                                        <p:strVal val="visible"/>
                                      </p:to>
                                    </p:set>
                                    <p:animEffect transition="in" filter="fade">
                                      <p:cBhvr>
                                        <p:cTn id="10" dur="500"/>
                                        <p:tgtEl>
                                          <p:spTgt spid="410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78EA83-4E32-4358-81B5-3B7C0DC8BC32}"/>
              </a:ext>
            </a:extLst>
          </p:cNvPr>
          <p:cNvSpPr>
            <a:spLocks noGrp="1"/>
          </p:cNvSpPr>
          <p:nvPr>
            <p:ph type="title"/>
          </p:nvPr>
        </p:nvSpPr>
        <p:spPr>
          <a:xfrm>
            <a:off x="149289" y="198083"/>
            <a:ext cx="7187681" cy="581575"/>
          </a:xfrm>
        </p:spPr>
        <p:txBody>
          <a:bodyPr>
            <a:noAutofit/>
          </a:bodyPr>
          <a:lstStyle/>
          <a:p>
            <a:r>
              <a:rPr lang="en-US" sz="2600" dirty="0"/>
              <a:t>Integrated Data Management Framework</a:t>
            </a:r>
          </a:p>
        </p:txBody>
      </p:sp>
      <p:graphicFrame>
        <p:nvGraphicFramePr>
          <p:cNvPr id="4" name="Table 3">
            <a:extLst>
              <a:ext uri="{FF2B5EF4-FFF2-40B4-BE49-F238E27FC236}">
                <a16:creationId xmlns:a16="http://schemas.microsoft.com/office/drawing/2014/main" id="{7A41F9D6-6975-412A-8594-784DB85F10E8}"/>
              </a:ext>
            </a:extLst>
          </p:cNvPr>
          <p:cNvGraphicFramePr>
            <a:graphicFrameLocks noGrp="1"/>
          </p:cNvGraphicFramePr>
          <p:nvPr>
            <p:extLst>
              <p:ext uri="{D42A27DB-BD31-4B8C-83A1-F6EECF244321}">
                <p14:modId xmlns:p14="http://schemas.microsoft.com/office/powerpoint/2010/main" val="3287201792"/>
              </p:ext>
            </p:extLst>
          </p:nvPr>
        </p:nvGraphicFramePr>
        <p:xfrm>
          <a:off x="207264" y="1462695"/>
          <a:ext cx="8729472" cy="4592320"/>
        </p:xfrm>
        <a:graphic>
          <a:graphicData uri="http://schemas.openxmlformats.org/drawingml/2006/table">
            <a:tbl>
              <a:tblPr firstRow="1" bandRow="1">
                <a:tableStyleId>{D7AC3CCA-C797-4891-BE02-D94E43425B78}</a:tableStyleId>
              </a:tblPr>
              <a:tblGrid>
                <a:gridCol w="1901952">
                  <a:extLst>
                    <a:ext uri="{9D8B030D-6E8A-4147-A177-3AD203B41FA5}">
                      <a16:colId xmlns:a16="http://schemas.microsoft.com/office/drawing/2014/main" val="1062671441"/>
                    </a:ext>
                  </a:extLst>
                </a:gridCol>
                <a:gridCol w="3145536">
                  <a:extLst>
                    <a:ext uri="{9D8B030D-6E8A-4147-A177-3AD203B41FA5}">
                      <a16:colId xmlns:a16="http://schemas.microsoft.com/office/drawing/2014/main" val="3262481260"/>
                    </a:ext>
                  </a:extLst>
                </a:gridCol>
                <a:gridCol w="1950720">
                  <a:extLst>
                    <a:ext uri="{9D8B030D-6E8A-4147-A177-3AD203B41FA5}">
                      <a16:colId xmlns:a16="http://schemas.microsoft.com/office/drawing/2014/main" val="3765953048"/>
                    </a:ext>
                  </a:extLst>
                </a:gridCol>
                <a:gridCol w="1731264">
                  <a:extLst>
                    <a:ext uri="{9D8B030D-6E8A-4147-A177-3AD203B41FA5}">
                      <a16:colId xmlns:a16="http://schemas.microsoft.com/office/drawing/2014/main" val="497148372"/>
                    </a:ext>
                  </a:extLst>
                </a:gridCol>
              </a:tblGrid>
              <a:tr h="370840">
                <a:tc rowSpan="2">
                  <a:txBody>
                    <a:bodyPr/>
                    <a:lstStyle/>
                    <a:p>
                      <a:endParaRPr lang="en-US" sz="1800" dirty="0">
                        <a:latin typeface="Arial" panose="020B0604020202020204" pitchFamily="34" charset="0"/>
                        <a:cs typeface="Arial" panose="020B0604020202020204" pitchFamily="34" charset="0"/>
                      </a:endParaRPr>
                    </a:p>
                  </a:txBody>
                  <a:tcPr/>
                </a:tc>
                <a:tc>
                  <a:txBody>
                    <a:bodyPr/>
                    <a:lstStyle/>
                    <a:p>
                      <a:pPr algn="ctr"/>
                      <a:r>
                        <a:rPr lang="en-US" sz="1800" dirty="0">
                          <a:latin typeface="Arial" panose="020B0604020202020204" pitchFamily="34" charset="0"/>
                          <a:cs typeface="Arial" panose="020B0604020202020204" pitchFamily="34" charset="0"/>
                        </a:rPr>
                        <a:t>Operational</a:t>
                      </a:r>
                    </a:p>
                  </a:txBody>
                  <a:tcPr anchor="ctr"/>
                </a:tc>
                <a:tc gridSpan="2">
                  <a:txBody>
                    <a:bodyPr/>
                    <a:lstStyle/>
                    <a:p>
                      <a:pPr algn="ctr"/>
                      <a:r>
                        <a:rPr lang="en-US" sz="1800" dirty="0">
                          <a:latin typeface="Arial" panose="020B0604020202020204" pitchFamily="34" charset="0"/>
                          <a:cs typeface="Arial" panose="020B0604020202020204" pitchFamily="34" charset="0"/>
                        </a:rPr>
                        <a:t>Informational</a:t>
                      </a:r>
                    </a:p>
                  </a:txBody>
                  <a:tcPr anchor="ctr"/>
                </a:tc>
                <a:tc hMerge="1">
                  <a:txBody>
                    <a:bodyPr/>
                    <a:lstStyle/>
                    <a:p>
                      <a:endParaRPr lang="en-US" sz="20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5815095"/>
                  </a:ext>
                </a:extLst>
              </a:tr>
              <a:tr h="370840">
                <a:tc vMerge="1">
                  <a:txBody>
                    <a:bodyPr/>
                    <a:lstStyle/>
                    <a:p>
                      <a:endParaRPr lang="en-US" sz="2000" dirty="0">
                        <a:latin typeface="Arial" panose="020B0604020202020204" pitchFamily="34" charset="0"/>
                        <a:cs typeface="Arial" panose="020B0604020202020204" pitchFamily="34" charset="0"/>
                      </a:endParaRPr>
                    </a:p>
                  </a:txBody>
                  <a:tcPr/>
                </a:tc>
                <a:tc>
                  <a:txBody>
                    <a:bodyPr/>
                    <a:lstStyle/>
                    <a:p>
                      <a:pPr algn="ctr"/>
                      <a:r>
                        <a:rPr lang="en-US" sz="1800" dirty="0">
                          <a:latin typeface="Arial" panose="020B0604020202020204" pitchFamily="34" charset="0"/>
                          <a:cs typeface="Arial" panose="020B0604020202020204" pitchFamily="34" charset="0"/>
                        </a:rPr>
                        <a:t>Transactional</a:t>
                      </a:r>
                    </a:p>
                  </a:txBody>
                  <a:tcPr anchor="ctr"/>
                </a:tc>
                <a:tc>
                  <a:txBody>
                    <a:bodyPr/>
                    <a:lstStyle/>
                    <a:p>
                      <a:pPr algn="ctr"/>
                      <a:r>
                        <a:rPr lang="en-US" sz="1800" dirty="0">
                          <a:latin typeface="Arial" panose="020B0604020202020204" pitchFamily="34" charset="0"/>
                          <a:cs typeface="Arial" panose="020B0604020202020204" pitchFamily="34" charset="0"/>
                        </a:rPr>
                        <a:t>Data Warehousing</a:t>
                      </a:r>
                    </a:p>
                  </a:txBody>
                  <a:tcPr anchor="ctr"/>
                </a:tc>
                <a:tc>
                  <a:txBody>
                    <a:bodyPr/>
                    <a:lstStyle/>
                    <a:p>
                      <a:pPr algn="ctr"/>
                      <a:r>
                        <a:rPr lang="en-US" sz="1800" dirty="0">
                          <a:latin typeface="Arial" panose="020B0604020202020204" pitchFamily="34" charset="0"/>
                          <a:cs typeface="Arial" panose="020B0604020202020204" pitchFamily="34" charset="0"/>
                        </a:rPr>
                        <a:t>Big Data</a:t>
                      </a:r>
                    </a:p>
                  </a:txBody>
                  <a:tcPr anchor="ctr"/>
                </a:tc>
                <a:extLst>
                  <a:ext uri="{0D108BD9-81ED-4DB2-BD59-A6C34878D82A}">
                    <a16:rowId xmlns:a16="http://schemas.microsoft.com/office/drawing/2014/main" val="4057980624"/>
                  </a:ext>
                </a:extLst>
              </a:tr>
              <a:tr h="370840">
                <a:tc>
                  <a:txBody>
                    <a:bodyPr/>
                    <a:lstStyle/>
                    <a:p>
                      <a:r>
                        <a:rPr lang="en-US" sz="1800" b="1" dirty="0">
                          <a:latin typeface="Arial" panose="020B0604020202020204" pitchFamily="34" charset="0"/>
                          <a:cs typeface="Arial" panose="020B0604020202020204" pitchFamily="34" charset="0"/>
                        </a:rPr>
                        <a:t>Technology</a:t>
                      </a:r>
                    </a:p>
                  </a:txBody>
                  <a:tcPr/>
                </a:tc>
                <a:tc>
                  <a:txBody>
                    <a:bodyPr/>
                    <a:lstStyle/>
                    <a:p>
                      <a:pPr algn="ctr"/>
                      <a:r>
                        <a:rPr lang="en-US" sz="1800" dirty="0">
                          <a:latin typeface="Arial" panose="020B0604020202020204" pitchFamily="34" charset="0"/>
                          <a:cs typeface="Arial" panose="020B0604020202020204" pitchFamily="34" charset="0"/>
                        </a:rPr>
                        <a:t>Relational</a:t>
                      </a:r>
                    </a:p>
                  </a:txBody>
                  <a:tcPr anchor="ctr"/>
                </a:tc>
                <a:tc>
                  <a:txBody>
                    <a:bodyPr/>
                    <a:lstStyle/>
                    <a:p>
                      <a:pPr algn="ctr"/>
                      <a:r>
                        <a:rPr lang="en-US" sz="1800" dirty="0">
                          <a:latin typeface="Arial" panose="020B0604020202020204" pitchFamily="34" charset="0"/>
                          <a:cs typeface="Arial" panose="020B0604020202020204" pitchFamily="34" charset="0"/>
                        </a:rPr>
                        <a:t>Relational</a:t>
                      </a:r>
                    </a:p>
                  </a:txBody>
                  <a:tcPr anchor="ctr"/>
                </a:tc>
                <a:tc>
                  <a:txBody>
                    <a:bodyPr/>
                    <a:lstStyle/>
                    <a:p>
                      <a:pPr algn="ctr"/>
                      <a:r>
                        <a:rPr lang="en-US" sz="1800" dirty="0">
                          <a:latin typeface="Arial" panose="020B0604020202020204" pitchFamily="34" charset="0"/>
                          <a:cs typeface="Arial" panose="020B0604020202020204" pitchFamily="34" charset="0"/>
                        </a:rPr>
                        <a:t>Non-Relational</a:t>
                      </a:r>
                    </a:p>
                  </a:txBody>
                  <a:tcPr anchor="ctr"/>
                </a:tc>
                <a:extLst>
                  <a:ext uri="{0D108BD9-81ED-4DB2-BD59-A6C34878D82A}">
                    <a16:rowId xmlns:a16="http://schemas.microsoft.com/office/drawing/2014/main" val="4079808627"/>
                  </a:ext>
                </a:extLst>
              </a:tr>
              <a:tr h="370840">
                <a:tc>
                  <a:txBody>
                    <a:bodyPr/>
                    <a:lstStyle/>
                    <a:p>
                      <a:r>
                        <a:rPr lang="en-US" sz="1800" b="1" dirty="0">
                          <a:latin typeface="Arial" panose="020B0604020202020204" pitchFamily="34" charset="0"/>
                          <a:cs typeface="Arial" panose="020B0604020202020204" pitchFamily="34" charset="0"/>
                        </a:rPr>
                        <a:t>Modeling</a:t>
                      </a:r>
                    </a:p>
                  </a:txBody>
                  <a:tcPr/>
                </a:tc>
                <a:tc>
                  <a:txBody>
                    <a:bodyPr/>
                    <a:lstStyle/>
                    <a:p>
                      <a:pPr algn="ctr"/>
                      <a:r>
                        <a:rPr lang="en-US" sz="1800" dirty="0">
                          <a:latin typeface="Arial" panose="020B0604020202020204" pitchFamily="34" charset="0"/>
                          <a:cs typeface="Arial" panose="020B0604020202020204" pitchFamily="34" charset="0"/>
                        </a:rPr>
                        <a:t>Conceptual Data Modeling (ERD and EER)</a:t>
                      </a:r>
                    </a:p>
                  </a:txBody>
                  <a:tcPr anchor="ctr"/>
                </a:tc>
                <a:tc rowSpan="3">
                  <a:txBody>
                    <a:bodyPr/>
                    <a:lstStyle/>
                    <a:p>
                      <a:pPr algn="ctr"/>
                      <a:r>
                        <a:rPr lang="en-US" sz="1800" dirty="0">
                          <a:latin typeface="Arial" panose="020B0604020202020204" pitchFamily="34" charset="0"/>
                          <a:cs typeface="Arial" panose="020B0604020202020204" pitchFamily="34" charset="0"/>
                        </a:rPr>
                        <a:t>Data Warehousing and Integration</a:t>
                      </a:r>
                    </a:p>
                  </a:txBody>
                  <a:tcPr anchor="ctr"/>
                </a:tc>
                <a:tc rowSpan="3">
                  <a:txBody>
                    <a:bodyPr/>
                    <a:lstStyle/>
                    <a:p>
                      <a:pPr algn="ctr"/>
                      <a:r>
                        <a:rPr lang="en-US" sz="1800" dirty="0">
                          <a:latin typeface="Arial" panose="020B0604020202020204" pitchFamily="34" charset="0"/>
                          <a:cs typeface="Arial" panose="020B0604020202020204" pitchFamily="34" charset="0"/>
                        </a:rPr>
                        <a:t>Big Data (Hadoop, NoSQL)</a:t>
                      </a:r>
                    </a:p>
                  </a:txBody>
                  <a:tcPr anchor="ctr"/>
                </a:tc>
                <a:extLst>
                  <a:ext uri="{0D108BD9-81ED-4DB2-BD59-A6C34878D82A}">
                    <a16:rowId xmlns:a16="http://schemas.microsoft.com/office/drawing/2014/main" val="1721033529"/>
                  </a:ext>
                </a:extLst>
              </a:tr>
              <a:tr h="370840">
                <a:tc>
                  <a:txBody>
                    <a:bodyPr/>
                    <a:lstStyle/>
                    <a:p>
                      <a:r>
                        <a:rPr lang="en-US" sz="1800" b="1" dirty="0">
                          <a:latin typeface="Arial" panose="020B0604020202020204" pitchFamily="34" charset="0"/>
                          <a:cs typeface="Arial" panose="020B0604020202020204" pitchFamily="34" charset="0"/>
                        </a:rPr>
                        <a:t>Design</a:t>
                      </a:r>
                    </a:p>
                  </a:txBody>
                  <a:tcPr/>
                </a:tc>
                <a:tc>
                  <a:txBody>
                    <a:bodyPr/>
                    <a:lstStyle/>
                    <a:p>
                      <a:pPr algn="ctr"/>
                      <a:r>
                        <a:rPr lang="en-US" sz="1800" dirty="0">
                          <a:latin typeface="Arial" panose="020B0604020202020204" pitchFamily="34" charset="0"/>
                          <a:cs typeface="Arial" panose="020B0604020202020204" pitchFamily="34" charset="0"/>
                        </a:rPr>
                        <a:t>Logical Data Modeling (relational tables and normalization)</a:t>
                      </a:r>
                    </a:p>
                  </a:txBody>
                  <a:tcPr anchor="ctr"/>
                </a:tc>
                <a:tc vMerge="1">
                  <a:txBody>
                    <a:bodyPr/>
                    <a:lstStyle/>
                    <a:p>
                      <a:endParaRPr lang="en-US" sz="2000" dirty="0">
                        <a:latin typeface="Arial" panose="020B0604020202020204" pitchFamily="34" charset="0"/>
                        <a:cs typeface="Arial" panose="020B0604020202020204" pitchFamily="34" charset="0"/>
                      </a:endParaRPr>
                    </a:p>
                  </a:txBody>
                  <a:tcPr/>
                </a:tc>
                <a:tc vMerge="1">
                  <a:txBody>
                    <a:bodyPr/>
                    <a:lstStyle/>
                    <a:p>
                      <a:endParaRPr lang="en-US" sz="200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8764751"/>
                  </a:ext>
                </a:extLst>
              </a:tr>
              <a:tr h="370840">
                <a:tc>
                  <a:txBody>
                    <a:bodyPr/>
                    <a:lstStyle/>
                    <a:p>
                      <a:r>
                        <a:rPr lang="en-US" sz="1800" b="1" dirty="0">
                          <a:latin typeface="Arial" panose="020B0604020202020204" pitchFamily="34" charset="0"/>
                          <a:cs typeface="Arial" panose="020B0604020202020204" pitchFamily="34" charset="0"/>
                        </a:rPr>
                        <a:t>Access</a:t>
                      </a:r>
                    </a:p>
                  </a:txBody>
                  <a:tcPr/>
                </a:tc>
                <a:tc>
                  <a:txBody>
                    <a:bodyPr/>
                    <a:lstStyle/>
                    <a:p>
                      <a:pPr algn="ctr"/>
                      <a:r>
                        <a:rPr lang="en-US" sz="1800" dirty="0">
                          <a:latin typeface="Arial" panose="020B0604020202020204" pitchFamily="34" charset="0"/>
                          <a:cs typeface="Arial" panose="020B0604020202020204" pitchFamily="34" charset="0"/>
                        </a:rPr>
                        <a:t>SQL</a:t>
                      </a:r>
                    </a:p>
                  </a:txBody>
                  <a:tcPr anchor="ctr"/>
                </a:tc>
                <a:tc vMerge="1">
                  <a:txBody>
                    <a:bodyPr/>
                    <a:lstStyle/>
                    <a:p>
                      <a:endParaRPr lang="en-US" sz="2000" dirty="0">
                        <a:latin typeface="Arial" panose="020B0604020202020204" pitchFamily="34" charset="0"/>
                        <a:cs typeface="Arial" panose="020B0604020202020204" pitchFamily="34" charset="0"/>
                      </a:endParaRPr>
                    </a:p>
                  </a:txBody>
                  <a:tcPr/>
                </a:tc>
                <a:tc vMerge="1">
                  <a:txBody>
                    <a:bodyPr/>
                    <a:lstStyle/>
                    <a:p>
                      <a:endParaRPr lang="en-US" sz="20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526001729"/>
                  </a:ext>
                </a:extLst>
              </a:tr>
              <a:tr h="370840">
                <a:tc>
                  <a:txBody>
                    <a:bodyPr/>
                    <a:lstStyle/>
                    <a:p>
                      <a:r>
                        <a:rPr lang="en-US" sz="1800" b="1" dirty="0">
                          <a:latin typeface="Arial" panose="020B0604020202020204" pitchFamily="34" charset="0"/>
                          <a:cs typeface="Arial" panose="020B0604020202020204" pitchFamily="34" charset="0"/>
                        </a:rPr>
                        <a:t>Data Analysis</a:t>
                      </a:r>
                    </a:p>
                  </a:txBody>
                  <a:tcPr/>
                </a:tc>
                <a:tc gridSpan="3">
                  <a:txBody>
                    <a:bodyPr/>
                    <a:lstStyle/>
                    <a:p>
                      <a:pPr algn="ctr"/>
                      <a:r>
                        <a:rPr lang="en-US" sz="1800" dirty="0">
                          <a:latin typeface="Arial" panose="020B0604020202020204" pitchFamily="34" charset="0"/>
                          <a:cs typeface="Arial" panose="020B0604020202020204" pitchFamily="34" charset="0"/>
                        </a:rPr>
                        <a:t>Analytics and Its Applications</a:t>
                      </a:r>
                    </a:p>
                  </a:txBody>
                  <a:tcPr anchor="ctr"/>
                </a:tc>
                <a:tc hMerge="1">
                  <a:txBody>
                    <a:bodyPr/>
                    <a:lstStyle/>
                    <a:p>
                      <a:endParaRPr lang="en-US" sz="2000">
                        <a:latin typeface="Arial" panose="020B0604020202020204" pitchFamily="34" charset="0"/>
                        <a:cs typeface="Arial" panose="020B0604020202020204" pitchFamily="34" charset="0"/>
                      </a:endParaRPr>
                    </a:p>
                  </a:txBody>
                  <a:tcPr/>
                </a:tc>
                <a:tc hMerge="1">
                  <a:txBody>
                    <a:bodyPr/>
                    <a:lstStyle/>
                    <a:p>
                      <a:endParaRPr lang="en-US" sz="20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75471534"/>
                  </a:ext>
                </a:extLst>
              </a:tr>
              <a:tr h="370840">
                <a:tc>
                  <a:txBody>
                    <a:bodyPr/>
                    <a:lstStyle/>
                    <a:p>
                      <a:r>
                        <a:rPr lang="en-US" sz="1800" b="1" dirty="0">
                          <a:latin typeface="Arial" panose="020B0604020202020204" pitchFamily="34" charset="0"/>
                          <a:cs typeface="Arial" panose="020B0604020202020204" pitchFamily="34" charset="0"/>
                        </a:rPr>
                        <a:t>Governance and Data Management</a:t>
                      </a:r>
                    </a:p>
                  </a:txBody>
                  <a:tcPr/>
                </a:tc>
                <a:tc gridSpan="3">
                  <a:txBody>
                    <a:bodyPr/>
                    <a:lstStyle/>
                    <a:p>
                      <a:pPr algn="ctr"/>
                      <a:r>
                        <a:rPr lang="en-US" sz="1800" dirty="0">
                          <a:latin typeface="Arial" panose="020B0604020202020204" pitchFamily="34" charset="0"/>
                          <a:cs typeface="Arial" panose="020B0604020202020204" pitchFamily="34" charset="0"/>
                        </a:rPr>
                        <a:t>Lifecycle, Governance, and Data Quality</a:t>
                      </a:r>
                    </a:p>
                  </a:txBody>
                  <a:tcPr anchor="ctr"/>
                </a:tc>
                <a:tc hMerge="1">
                  <a:txBody>
                    <a:bodyPr/>
                    <a:lstStyle/>
                    <a:p>
                      <a:endParaRPr lang="en-US" sz="2000" dirty="0">
                        <a:latin typeface="Arial" panose="020B0604020202020204" pitchFamily="34" charset="0"/>
                        <a:cs typeface="Arial" panose="020B0604020202020204" pitchFamily="34" charset="0"/>
                      </a:endParaRPr>
                    </a:p>
                  </a:txBody>
                  <a:tcPr/>
                </a:tc>
                <a:tc hMerge="1">
                  <a:txBody>
                    <a:bodyPr/>
                    <a:lstStyle/>
                    <a:p>
                      <a:endParaRPr lang="en-US" sz="20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74566252"/>
                  </a:ext>
                </a:extLst>
              </a:tr>
            </a:tbl>
          </a:graphicData>
        </a:graphic>
      </p:graphicFrame>
    </p:spTree>
    <p:extLst>
      <p:ext uri="{BB962C8B-B14F-4D97-AF65-F5344CB8AC3E}">
        <p14:creationId xmlns:p14="http://schemas.microsoft.com/office/powerpoint/2010/main" val="37703954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D13527F-E2C8-4A57-AF84-BA1BADC1C527}"/>
              </a:ext>
            </a:extLst>
          </p:cNvPr>
          <p:cNvPicPr>
            <a:picLocks noChangeAspect="1"/>
          </p:cNvPicPr>
          <p:nvPr/>
        </p:nvPicPr>
        <p:blipFill rotWithShape="1">
          <a:blip r:embed="rId3"/>
          <a:srcRect t="6195"/>
          <a:stretch/>
        </p:blipFill>
        <p:spPr>
          <a:xfrm>
            <a:off x="0" y="0"/>
            <a:ext cx="9141308" cy="6858000"/>
          </a:xfrm>
          <a:prstGeom prst="rect">
            <a:avLst/>
          </a:prstGeom>
        </p:spPr>
      </p:pic>
    </p:spTree>
    <p:extLst>
      <p:ext uri="{BB962C8B-B14F-4D97-AF65-F5344CB8AC3E}">
        <p14:creationId xmlns:p14="http://schemas.microsoft.com/office/powerpoint/2010/main" val="32614059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33F64E-EC5B-4499-95A9-E5C8EE8D624B}"/>
              </a:ext>
            </a:extLst>
          </p:cNvPr>
          <p:cNvSpPr>
            <a:spLocks noGrp="1"/>
          </p:cNvSpPr>
          <p:nvPr>
            <p:ph type="title"/>
          </p:nvPr>
        </p:nvSpPr>
        <p:spPr/>
        <p:txBody>
          <a:bodyPr/>
          <a:lstStyle/>
          <a:p>
            <a:r>
              <a:rPr lang="en-US" cap="small" dirty="0"/>
              <a:t>Data Management </a:t>
            </a:r>
            <a:r>
              <a:rPr lang="en-US" dirty="0"/>
              <a:t>for business …</a:t>
            </a:r>
          </a:p>
        </p:txBody>
      </p:sp>
      <p:graphicFrame>
        <p:nvGraphicFramePr>
          <p:cNvPr id="4" name="Diagram 3">
            <a:extLst>
              <a:ext uri="{FF2B5EF4-FFF2-40B4-BE49-F238E27FC236}">
                <a16:creationId xmlns:a16="http://schemas.microsoft.com/office/drawing/2014/main" id="{4E78BE4D-E021-4703-80A9-F3DABFB58582}"/>
              </a:ext>
            </a:extLst>
          </p:cNvPr>
          <p:cNvGraphicFramePr/>
          <p:nvPr>
            <p:extLst>
              <p:ext uri="{D42A27DB-BD31-4B8C-83A1-F6EECF244321}">
                <p14:modId xmlns:p14="http://schemas.microsoft.com/office/powerpoint/2010/main" val="3277024843"/>
              </p:ext>
            </p:extLst>
          </p:nvPr>
        </p:nvGraphicFramePr>
        <p:xfrm>
          <a:off x="-362857" y="1373577"/>
          <a:ext cx="5510463" cy="365840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extBox 5">
            <a:extLst>
              <a:ext uri="{FF2B5EF4-FFF2-40B4-BE49-F238E27FC236}">
                <a16:creationId xmlns:a16="http://schemas.microsoft.com/office/drawing/2014/main" id="{54925F3A-473F-4419-AEE4-DC4C410E3B75}"/>
              </a:ext>
            </a:extLst>
          </p:cNvPr>
          <p:cNvSpPr txBox="1"/>
          <p:nvPr/>
        </p:nvSpPr>
        <p:spPr>
          <a:xfrm>
            <a:off x="690711" y="4776537"/>
            <a:ext cx="3677636" cy="707886"/>
          </a:xfrm>
          <a:prstGeom prst="rect">
            <a:avLst/>
          </a:prstGeom>
          <a:noFill/>
        </p:spPr>
        <p:txBody>
          <a:bodyPr wrap="square" rtlCol="0">
            <a:spAutoFit/>
          </a:bodyPr>
          <a:lstStyle/>
          <a:p>
            <a:pPr algn="ctr"/>
            <a:r>
              <a:rPr lang="en-US" sz="2000" b="1" dirty="0">
                <a:solidFill>
                  <a:srgbClr val="522D80"/>
                </a:solidFill>
                <a:latin typeface="Arial" panose="020B0604020202020204" pitchFamily="34" charset="0"/>
                <a:cs typeface="Arial" panose="020B0604020202020204" pitchFamily="34" charset="0"/>
              </a:rPr>
              <a:t>Data as </a:t>
            </a:r>
          </a:p>
          <a:p>
            <a:pPr algn="ctr"/>
            <a:r>
              <a:rPr lang="en-US" sz="2000" b="1" dirty="0">
                <a:solidFill>
                  <a:srgbClr val="522D80"/>
                </a:solidFill>
                <a:latin typeface="Arial" panose="020B0604020202020204" pitchFamily="34" charset="0"/>
                <a:cs typeface="Arial" panose="020B0604020202020204" pitchFamily="34" charset="0"/>
              </a:rPr>
              <a:t>Organizational Resources</a:t>
            </a:r>
          </a:p>
        </p:txBody>
      </p:sp>
      <p:graphicFrame>
        <p:nvGraphicFramePr>
          <p:cNvPr id="5" name="Diagram 4">
            <a:extLst>
              <a:ext uri="{FF2B5EF4-FFF2-40B4-BE49-F238E27FC236}">
                <a16:creationId xmlns:a16="http://schemas.microsoft.com/office/drawing/2014/main" id="{872396AC-E816-44CA-A254-F9D47D1FA789}"/>
              </a:ext>
            </a:extLst>
          </p:cNvPr>
          <p:cNvGraphicFramePr/>
          <p:nvPr>
            <p:extLst>
              <p:ext uri="{D42A27DB-BD31-4B8C-83A1-F6EECF244321}">
                <p14:modId xmlns:p14="http://schemas.microsoft.com/office/powerpoint/2010/main" val="3054813581"/>
              </p:ext>
            </p:extLst>
          </p:nvPr>
        </p:nvGraphicFramePr>
        <p:xfrm>
          <a:off x="4100858" y="979903"/>
          <a:ext cx="6096000" cy="5243095"/>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2140895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33F64E-EC5B-4499-95A9-E5C8EE8D624B}"/>
              </a:ext>
            </a:extLst>
          </p:cNvPr>
          <p:cNvSpPr>
            <a:spLocks noGrp="1"/>
          </p:cNvSpPr>
          <p:nvPr>
            <p:ph type="title"/>
          </p:nvPr>
        </p:nvSpPr>
        <p:spPr>
          <a:xfrm>
            <a:off x="149290" y="132457"/>
            <a:ext cx="6879252" cy="581575"/>
          </a:xfrm>
        </p:spPr>
        <p:txBody>
          <a:bodyPr>
            <a:normAutofit fontScale="90000"/>
          </a:bodyPr>
          <a:lstStyle/>
          <a:p>
            <a:r>
              <a:rPr lang="en-US" dirty="0"/>
              <a:t>Size</a:t>
            </a:r>
            <a:r>
              <a:rPr lang="en-US" cap="small" dirty="0"/>
              <a:t> </a:t>
            </a:r>
            <a:r>
              <a:rPr lang="en-US" dirty="0"/>
              <a:t>and</a:t>
            </a:r>
            <a:r>
              <a:rPr lang="en-US" cap="small" dirty="0"/>
              <a:t> </a:t>
            </a:r>
            <a:r>
              <a:rPr lang="en-US" dirty="0"/>
              <a:t>Complexity</a:t>
            </a:r>
            <a:r>
              <a:rPr lang="en-US" cap="small" dirty="0"/>
              <a:t> </a:t>
            </a:r>
            <a:r>
              <a:rPr lang="en-US" dirty="0"/>
              <a:t>of</a:t>
            </a:r>
            <a:r>
              <a:rPr lang="en-US" cap="small" dirty="0"/>
              <a:t> Data </a:t>
            </a:r>
            <a:r>
              <a:rPr lang="en-US" dirty="0"/>
              <a:t>varies</a:t>
            </a:r>
            <a:r>
              <a:rPr lang="en-US" cap="small" dirty="0"/>
              <a:t> …</a:t>
            </a:r>
            <a:endParaRPr lang="en-US" dirty="0"/>
          </a:p>
        </p:txBody>
      </p:sp>
      <p:pic>
        <p:nvPicPr>
          <p:cNvPr id="4098" name="Picture 2" descr="Customer Contact List Template For Excel">
            <a:extLst>
              <a:ext uri="{FF2B5EF4-FFF2-40B4-BE49-F238E27FC236}">
                <a16:creationId xmlns:a16="http://schemas.microsoft.com/office/drawing/2014/main" id="{62059F54-4BB5-4A1F-A8FF-DBE0CE3376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8335" y="903484"/>
            <a:ext cx="3786681" cy="2608603"/>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67C14A26-4293-4F34-9488-C7E41F749A2B}"/>
              </a:ext>
            </a:extLst>
          </p:cNvPr>
          <p:cNvSpPr txBox="1"/>
          <p:nvPr/>
        </p:nvSpPr>
        <p:spPr>
          <a:xfrm>
            <a:off x="149290" y="3501999"/>
            <a:ext cx="3677636" cy="400110"/>
          </a:xfrm>
          <a:prstGeom prst="rect">
            <a:avLst/>
          </a:prstGeom>
          <a:noFill/>
        </p:spPr>
        <p:txBody>
          <a:bodyPr wrap="square" rtlCol="0">
            <a:spAutoFit/>
          </a:bodyPr>
          <a:lstStyle/>
          <a:p>
            <a:pPr algn="ctr"/>
            <a:r>
              <a:rPr lang="en-US" sz="2000" b="1" dirty="0">
                <a:solidFill>
                  <a:srgbClr val="522D80"/>
                </a:solidFill>
                <a:latin typeface="Arial" panose="020B0604020202020204" pitchFamily="34" charset="0"/>
                <a:cs typeface="Arial" panose="020B0604020202020204" pitchFamily="34" charset="0"/>
              </a:rPr>
              <a:t>Customer Contact Lists</a:t>
            </a:r>
          </a:p>
        </p:txBody>
      </p:sp>
      <p:pic>
        <p:nvPicPr>
          <p:cNvPr id="4100" name="Picture 4" descr="AT&amp;T Store - Bowling Green – iPhone SE w/ Curbside Pickup - Bowling Green,  KY">
            <a:extLst>
              <a:ext uri="{FF2B5EF4-FFF2-40B4-BE49-F238E27FC236}">
                <a16:creationId xmlns:a16="http://schemas.microsoft.com/office/drawing/2014/main" id="{40906DE8-3C0A-4C49-8580-F1355133830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49432" y="1668673"/>
            <a:ext cx="4436233" cy="249483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660CAB5B-23F1-408C-9BD1-BCA78F353C02}"/>
              </a:ext>
            </a:extLst>
          </p:cNvPr>
          <p:cNvSpPr txBox="1"/>
          <p:nvPr/>
        </p:nvSpPr>
        <p:spPr>
          <a:xfrm>
            <a:off x="4828730" y="4163505"/>
            <a:ext cx="3677636" cy="707886"/>
          </a:xfrm>
          <a:prstGeom prst="rect">
            <a:avLst/>
          </a:prstGeom>
          <a:noFill/>
        </p:spPr>
        <p:txBody>
          <a:bodyPr wrap="square" rtlCol="0">
            <a:spAutoFit/>
          </a:bodyPr>
          <a:lstStyle/>
          <a:p>
            <a:pPr algn="ctr"/>
            <a:r>
              <a:rPr lang="en-US" sz="2000" b="1" dirty="0">
                <a:solidFill>
                  <a:srgbClr val="EA6A20"/>
                </a:solidFill>
                <a:latin typeface="Arial" panose="020B0604020202020204" pitchFamily="34" charset="0"/>
                <a:cs typeface="Arial" panose="020B0604020202020204" pitchFamily="34" charset="0"/>
              </a:rPr>
              <a:t>AT&amp;T’s trillions of phone calls Data</a:t>
            </a:r>
          </a:p>
        </p:txBody>
      </p:sp>
      <p:pic>
        <p:nvPicPr>
          <p:cNvPr id="4102" name="Picture 6" descr="Google Uses BERT Technology To Develop Its Search Results">
            <a:extLst>
              <a:ext uri="{FF2B5EF4-FFF2-40B4-BE49-F238E27FC236}">
                <a16:creationId xmlns:a16="http://schemas.microsoft.com/office/drawing/2014/main" id="{694F37C5-6DD7-4983-98C7-1DF1328AD6E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8335" y="4075757"/>
            <a:ext cx="4313666" cy="2713190"/>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AE93647E-4581-4211-92B5-B87B330C7C2E}"/>
              </a:ext>
            </a:extLst>
          </p:cNvPr>
          <p:cNvSpPr>
            <a:spLocks noGrp="1"/>
          </p:cNvSpPr>
          <p:nvPr>
            <p:ph idx="1"/>
          </p:nvPr>
        </p:nvSpPr>
        <p:spPr>
          <a:xfrm>
            <a:off x="4572000" y="5663158"/>
            <a:ext cx="2743199" cy="1125789"/>
          </a:xfrm>
        </p:spPr>
        <p:txBody>
          <a:bodyPr>
            <a:normAutofit fontScale="92500"/>
          </a:bodyPr>
          <a:lstStyle/>
          <a:p>
            <a:pPr marL="57150" indent="0">
              <a:buNone/>
            </a:pPr>
            <a:r>
              <a:rPr lang="en-US" sz="2400" b="1" dirty="0">
                <a:solidFill>
                  <a:srgbClr val="EA6A20"/>
                </a:solidFill>
              </a:rPr>
              <a:t>Google responds to over 91 million searches per day</a:t>
            </a:r>
          </a:p>
          <a:p>
            <a:endParaRPr lang="en-US" dirty="0">
              <a:solidFill>
                <a:srgbClr val="EA6A20"/>
              </a:solidFill>
            </a:endParaRPr>
          </a:p>
        </p:txBody>
      </p:sp>
    </p:spTree>
    <p:extLst>
      <p:ext uri="{BB962C8B-B14F-4D97-AF65-F5344CB8AC3E}">
        <p14:creationId xmlns:p14="http://schemas.microsoft.com/office/powerpoint/2010/main" val="874910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animEffect transition="in" filter="fade">
                                      <p:cBhvr>
                                        <p:cTn id="7" dur="500"/>
                                        <p:tgtEl>
                                          <p:spTgt spid="409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100"/>
                                        </p:tgtEl>
                                        <p:attrNameLst>
                                          <p:attrName>style.visibility</p:attrName>
                                        </p:attrNameLst>
                                      </p:cBhvr>
                                      <p:to>
                                        <p:strVal val="visible"/>
                                      </p:to>
                                    </p:set>
                                    <p:animEffect transition="in" filter="fade">
                                      <p:cBhvr>
                                        <p:cTn id="15" dur="500"/>
                                        <p:tgtEl>
                                          <p:spTgt spid="410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4102"/>
                                        </p:tgtEl>
                                        <p:attrNameLst>
                                          <p:attrName>style.visibility</p:attrName>
                                        </p:attrNameLst>
                                      </p:cBhvr>
                                      <p:to>
                                        <p:strVal val="visible"/>
                                      </p:to>
                                    </p:set>
                                    <p:animEffect transition="in" filter="fade">
                                      <p:cBhvr>
                                        <p:cTn id="23" dur="500"/>
                                        <p:tgtEl>
                                          <p:spTgt spid="410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0" end="0"/>
                                            </p:txEl>
                                          </p:spTgt>
                                        </p:tgtEl>
                                        <p:attrNameLst>
                                          <p:attrName>style.visibility</p:attrName>
                                        </p:attrNameLst>
                                      </p:cBhvr>
                                      <p:to>
                                        <p:strVal val="visible"/>
                                      </p:to>
                                    </p:set>
                                    <p:animEffect transition="in" filter="fade">
                                      <p:cBhvr>
                                        <p:cTn id="26"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E407B9-1B00-47A4-B4A5-F7D5EFCBDD34}"/>
              </a:ext>
            </a:extLst>
          </p:cNvPr>
          <p:cNvSpPr>
            <a:spLocks noGrp="1"/>
          </p:cNvSpPr>
          <p:nvPr>
            <p:ph type="title"/>
          </p:nvPr>
        </p:nvSpPr>
        <p:spPr>
          <a:xfrm>
            <a:off x="108284" y="224279"/>
            <a:ext cx="6879252" cy="581575"/>
          </a:xfrm>
        </p:spPr>
        <p:txBody>
          <a:bodyPr/>
          <a:lstStyle/>
          <a:p>
            <a:r>
              <a:rPr lang="en-US" dirty="0"/>
              <a:t>Applications of Database</a:t>
            </a:r>
          </a:p>
        </p:txBody>
      </p:sp>
      <p:pic>
        <p:nvPicPr>
          <p:cNvPr id="8" name="Picture 7">
            <a:extLst>
              <a:ext uri="{FF2B5EF4-FFF2-40B4-BE49-F238E27FC236}">
                <a16:creationId xmlns:a16="http://schemas.microsoft.com/office/drawing/2014/main" id="{56DE65C2-6988-4719-B4A5-7E219379C246}"/>
              </a:ext>
            </a:extLst>
          </p:cNvPr>
          <p:cNvPicPr>
            <a:picLocks noChangeAspect="1"/>
          </p:cNvPicPr>
          <p:nvPr/>
        </p:nvPicPr>
        <p:blipFill rotWithShape="1">
          <a:blip r:embed="rId3"/>
          <a:srcRect l="55921"/>
          <a:stretch/>
        </p:blipFill>
        <p:spPr>
          <a:xfrm>
            <a:off x="180474" y="1035221"/>
            <a:ext cx="2821407" cy="2204634"/>
          </a:xfrm>
          <a:prstGeom prst="rect">
            <a:avLst/>
          </a:prstGeom>
        </p:spPr>
      </p:pic>
      <p:sp>
        <p:nvSpPr>
          <p:cNvPr id="9" name="TextBox 8">
            <a:extLst>
              <a:ext uri="{FF2B5EF4-FFF2-40B4-BE49-F238E27FC236}">
                <a16:creationId xmlns:a16="http://schemas.microsoft.com/office/drawing/2014/main" id="{E956D693-78D1-453E-BE65-19F2172B1747}"/>
              </a:ext>
            </a:extLst>
          </p:cNvPr>
          <p:cNvSpPr txBox="1"/>
          <p:nvPr/>
        </p:nvSpPr>
        <p:spPr>
          <a:xfrm>
            <a:off x="0" y="3294980"/>
            <a:ext cx="3001881" cy="646331"/>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Numeric and alphanumeric data</a:t>
            </a:r>
          </a:p>
        </p:txBody>
      </p:sp>
      <p:pic>
        <p:nvPicPr>
          <p:cNvPr id="1026" name="Picture 2" descr="YouTube Limits Stream Quality For European Users During Coronavirus –  Deadline">
            <a:extLst>
              <a:ext uri="{FF2B5EF4-FFF2-40B4-BE49-F238E27FC236}">
                <a16:creationId xmlns:a16="http://schemas.microsoft.com/office/drawing/2014/main" id="{80348E89-3504-455E-9D3A-AFFDE8D33AE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3650" t="36117" r="14010" b="27274"/>
          <a:stretch/>
        </p:blipFill>
        <p:spPr bwMode="auto">
          <a:xfrm>
            <a:off x="3985957" y="1124037"/>
            <a:ext cx="1777169" cy="50581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Music for everyone - Spotify">
            <a:extLst>
              <a:ext uri="{FF2B5EF4-FFF2-40B4-BE49-F238E27FC236}">
                <a16:creationId xmlns:a16="http://schemas.microsoft.com/office/drawing/2014/main" id="{464C98C6-8A8A-496F-83C3-A8E54A5AEEF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1447" t="25689" r="10790" b="28387"/>
          <a:stretch/>
        </p:blipFill>
        <p:spPr bwMode="auto">
          <a:xfrm>
            <a:off x="3400900" y="1629847"/>
            <a:ext cx="1875769" cy="581575"/>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7D1FC500-2AF6-4F7F-AC21-B9A424381191}"/>
              </a:ext>
            </a:extLst>
          </p:cNvPr>
          <p:cNvSpPr txBox="1"/>
          <p:nvPr/>
        </p:nvSpPr>
        <p:spPr>
          <a:xfrm>
            <a:off x="3373600" y="2235486"/>
            <a:ext cx="3001881" cy="369332"/>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Multimedia data</a:t>
            </a:r>
          </a:p>
        </p:txBody>
      </p:sp>
      <p:pic>
        <p:nvPicPr>
          <p:cNvPr id="1032" name="Picture 8" descr="Fingerprint scanning concept digital biometric Vector Image">
            <a:extLst>
              <a:ext uri="{FF2B5EF4-FFF2-40B4-BE49-F238E27FC236}">
                <a16:creationId xmlns:a16="http://schemas.microsoft.com/office/drawing/2014/main" id="{3AC43529-6457-41FC-9700-7A34C7567B30}"/>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3620" t="7018" r="13432" b="15095"/>
          <a:stretch/>
        </p:blipFill>
        <p:spPr bwMode="auto">
          <a:xfrm>
            <a:off x="504336" y="4295274"/>
            <a:ext cx="1063807" cy="1226716"/>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More legislation to restrict biometric facial recognition introduced as  protesters scan faces | Biometric Update">
            <a:extLst>
              <a:ext uri="{FF2B5EF4-FFF2-40B4-BE49-F238E27FC236}">
                <a16:creationId xmlns:a16="http://schemas.microsoft.com/office/drawing/2014/main" id="{1C6E1F1E-49EE-4516-814A-655F39E359CB}"/>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2632" t="11011" r="50000" b="24356"/>
          <a:stretch/>
        </p:blipFill>
        <p:spPr bwMode="auto">
          <a:xfrm>
            <a:off x="1359569" y="3996436"/>
            <a:ext cx="1293396" cy="1446309"/>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EA6FD182-7282-413F-AB6D-7E7FE15C3EAD}"/>
              </a:ext>
            </a:extLst>
          </p:cNvPr>
          <p:cNvSpPr txBox="1"/>
          <p:nvPr/>
        </p:nvSpPr>
        <p:spPr>
          <a:xfrm>
            <a:off x="108284" y="5544315"/>
            <a:ext cx="3001881" cy="369332"/>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Biometric data</a:t>
            </a:r>
          </a:p>
        </p:txBody>
      </p:sp>
      <p:pic>
        <p:nvPicPr>
          <p:cNvPr id="1036" name="Picture 12" descr="Wearable devices: Useful medical insights or just more data? – Science &amp;  research news | Frontiers">
            <a:extLst>
              <a:ext uri="{FF2B5EF4-FFF2-40B4-BE49-F238E27FC236}">
                <a16:creationId xmlns:a16="http://schemas.microsoft.com/office/drawing/2014/main" id="{44E4FE82-BF69-4E5A-BB4B-85F74F185FF8}"/>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29012" r="5517"/>
          <a:stretch/>
        </p:blipFill>
        <p:spPr bwMode="auto">
          <a:xfrm>
            <a:off x="6498945" y="805854"/>
            <a:ext cx="2422838" cy="2080307"/>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2E6409A3-81C4-4734-BB2C-6E400272473F}"/>
              </a:ext>
            </a:extLst>
          </p:cNvPr>
          <p:cNvSpPr txBox="1"/>
          <p:nvPr/>
        </p:nvSpPr>
        <p:spPr>
          <a:xfrm>
            <a:off x="6209423" y="2899550"/>
            <a:ext cx="3001881" cy="369332"/>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Fitness tracking data</a:t>
            </a:r>
          </a:p>
        </p:txBody>
      </p:sp>
      <p:pic>
        <p:nvPicPr>
          <p:cNvPr id="1038" name="Picture 14" descr="Visualize geographical data and develop choropleth maps by Abalaallan">
            <a:extLst>
              <a:ext uri="{FF2B5EF4-FFF2-40B4-BE49-F238E27FC236}">
                <a16:creationId xmlns:a16="http://schemas.microsoft.com/office/drawing/2014/main" id="{D6372E54-00D7-44C9-B267-A83E0C631E1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306168" y="2824755"/>
            <a:ext cx="3053377" cy="1897636"/>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D06656EE-C6A1-4F99-8E56-3688C040F1CC}"/>
              </a:ext>
            </a:extLst>
          </p:cNvPr>
          <p:cNvSpPr txBox="1"/>
          <p:nvPr/>
        </p:nvSpPr>
        <p:spPr>
          <a:xfrm>
            <a:off x="3331915" y="4698514"/>
            <a:ext cx="3001881" cy="369332"/>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Geographical data</a:t>
            </a:r>
          </a:p>
        </p:txBody>
      </p:sp>
      <p:pic>
        <p:nvPicPr>
          <p:cNvPr id="1040" name="Picture 16" descr="High-Frequency Trading (HFT) Definition">
            <a:extLst>
              <a:ext uri="{FF2B5EF4-FFF2-40B4-BE49-F238E27FC236}">
                <a16:creationId xmlns:a16="http://schemas.microsoft.com/office/drawing/2014/main" id="{5AE4A02C-2D23-42D4-BF2F-61E679C1909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007284" y="3429000"/>
            <a:ext cx="3001881" cy="1987182"/>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CFBAB8BD-A4D1-4CCF-9808-FD3199D7F2B8}"/>
              </a:ext>
            </a:extLst>
          </p:cNvPr>
          <p:cNvSpPr txBox="1"/>
          <p:nvPr/>
        </p:nvSpPr>
        <p:spPr>
          <a:xfrm>
            <a:off x="6033837" y="5416182"/>
            <a:ext cx="3001881" cy="369332"/>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Volatile data</a:t>
            </a:r>
          </a:p>
        </p:txBody>
      </p:sp>
      <p:pic>
        <p:nvPicPr>
          <p:cNvPr id="1042" name="Picture 18" descr="big-data-walmart - MMR: Mass Market Retailers">
            <a:extLst>
              <a:ext uri="{FF2B5EF4-FFF2-40B4-BE49-F238E27FC236}">
                <a16:creationId xmlns:a16="http://schemas.microsoft.com/office/drawing/2014/main" id="{890E8FBA-C815-4179-BD67-E71196D613B6}"/>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523622" y="5138193"/>
            <a:ext cx="3613006" cy="1583784"/>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4276BF3C-6FAE-4337-A824-A23B0910F869}"/>
              </a:ext>
            </a:extLst>
          </p:cNvPr>
          <p:cNvSpPr txBox="1"/>
          <p:nvPr/>
        </p:nvSpPr>
        <p:spPr>
          <a:xfrm>
            <a:off x="5105416" y="6388996"/>
            <a:ext cx="3001881" cy="369332"/>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Big data</a:t>
            </a:r>
          </a:p>
        </p:txBody>
      </p:sp>
    </p:spTree>
    <p:extLst>
      <p:ext uri="{BB962C8B-B14F-4D97-AF65-F5344CB8AC3E}">
        <p14:creationId xmlns:p14="http://schemas.microsoft.com/office/powerpoint/2010/main" val="3562558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026"/>
                                        </p:tgtEl>
                                        <p:attrNameLst>
                                          <p:attrName>style.visibility</p:attrName>
                                        </p:attrNameLst>
                                      </p:cBhvr>
                                      <p:to>
                                        <p:strVal val="visible"/>
                                      </p:to>
                                    </p:set>
                                    <p:animEffect transition="in" filter="fade">
                                      <p:cBhvr>
                                        <p:cTn id="15" dur="500"/>
                                        <p:tgtEl>
                                          <p:spTgt spid="1026"/>
                                        </p:tgtEl>
                                      </p:cBhvr>
                                    </p:animEffect>
                                  </p:childTnLst>
                                </p:cTn>
                              </p:par>
                              <p:par>
                                <p:cTn id="16" presetID="10" presetClass="entr" presetSubtype="0" fill="hold" nodeType="withEffect">
                                  <p:stCondLst>
                                    <p:cond delay="0"/>
                                  </p:stCondLst>
                                  <p:childTnLst>
                                    <p:set>
                                      <p:cBhvr>
                                        <p:cTn id="17" dur="1" fill="hold">
                                          <p:stCondLst>
                                            <p:cond delay="0"/>
                                          </p:stCondLst>
                                        </p:cTn>
                                        <p:tgtEl>
                                          <p:spTgt spid="1028"/>
                                        </p:tgtEl>
                                        <p:attrNameLst>
                                          <p:attrName>style.visibility</p:attrName>
                                        </p:attrNameLst>
                                      </p:cBhvr>
                                      <p:to>
                                        <p:strVal val="visible"/>
                                      </p:to>
                                    </p:set>
                                    <p:animEffect transition="in" filter="fade">
                                      <p:cBhvr>
                                        <p:cTn id="18" dur="500"/>
                                        <p:tgtEl>
                                          <p:spTgt spid="1028"/>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032"/>
                                        </p:tgtEl>
                                        <p:attrNameLst>
                                          <p:attrName>style.visibility</p:attrName>
                                        </p:attrNameLst>
                                      </p:cBhvr>
                                      <p:to>
                                        <p:strVal val="visible"/>
                                      </p:to>
                                    </p:set>
                                    <p:animEffect transition="in" filter="fade">
                                      <p:cBhvr>
                                        <p:cTn id="26" dur="500"/>
                                        <p:tgtEl>
                                          <p:spTgt spid="1032"/>
                                        </p:tgtEl>
                                      </p:cBhvr>
                                    </p:animEffect>
                                  </p:childTnLst>
                                </p:cTn>
                              </p:par>
                              <p:par>
                                <p:cTn id="27" presetID="10" presetClass="entr" presetSubtype="0" fill="hold" nodeType="withEffect">
                                  <p:stCondLst>
                                    <p:cond delay="0"/>
                                  </p:stCondLst>
                                  <p:childTnLst>
                                    <p:set>
                                      <p:cBhvr>
                                        <p:cTn id="28" dur="1" fill="hold">
                                          <p:stCondLst>
                                            <p:cond delay="0"/>
                                          </p:stCondLst>
                                        </p:cTn>
                                        <p:tgtEl>
                                          <p:spTgt spid="1034"/>
                                        </p:tgtEl>
                                        <p:attrNameLst>
                                          <p:attrName>style.visibility</p:attrName>
                                        </p:attrNameLst>
                                      </p:cBhvr>
                                      <p:to>
                                        <p:strVal val="visible"/>
                                      </p:to>
                                    </p:set>
                                    <p:animEffect transition="in" filter="fade">
                                      <p:cBhvr>
                                        <p:cTn id="29" dur="500"/>
                                        <p:tgtEl>
                                          <p:spTgt spid="1034"/>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fade">
                                      <p:cBhvr>
                                        <p:cTn id="32" dur="500"/>
                                        <p:tgtEl>
                                          <p:spTgt spid="16"/>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036"/>
                                        </p:tgtEl>
                                        <p:attrNameLst>
                                          <p:attrName>style.visibility</p:attrName>
                                        </p:attrNameLst>
                                      </p:cBhvr>
                                      <p:to>
                                        <p:strVal val="visible"/>
                                      </p:to>
                                    </p:set>
                                    <p:animEffect transition="in" filter="fade">
                                      <p:cBhvr>
                                        <p:cTn id="37" dur="500"/>
                                        <p:tgtEl>
                                          <p:spTgt spid="1036"/>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8"/>
                                        </p:tgtEl>
                                        <p:attrNameLst>
                                          <p:attrName>style.visibility</p:attrName>
                                        </p:attrNameLst>
                                      </p:cBhvr>
                                      <p:to>
                                        <p:strVal val="visible"/>
                                      </p:to>
                                    </p:set>
                                    <p:animEffect transition="in" filter="fade">
                                      <p:cBhvr>
                                        <p:cTn id="40" dur="500"/>
                                        <p:tgtEl>
                                          <p:spTgt spid="18"/>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1038"/>
                                        </p:tgtEl>
                                        <p:attrNameLst>
                                          <p:attrName>style.visibility</p:attrName>
                                        </p:attrNameLst>
                                      </p:cBhvr>
                                      <p:to>
                                        <p:strVal val="visible"/>
                                      </p:to>
                                    </p:set>
                                    <p:animEffect transition="in" filter="fade">
                                      <p:cBhvr>
                                        <p:cTn id="45" dur="500"/>
                                        <p:tgtEl>
                                          <p:spTgt spid="1038"/>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0"/>
                                        </p:tgtEl>
                                        <p:attrNameLst>
                                          <p:attrName>style.visibility</p:attrName>
                                        </p:attrNameLst>
                                      </p:cBhvr>
                                      <p:to>
                                        <p:strVal val="visible"/>
                                      </p:to>
                                    </p:set>
                                    <p:animEffect transition="in" filter="fade">
                                      <p:cBhvr>
                                        <p:cTn id="48" dur="500"/>
                                        <p:tgtEl>
                                          <p:spTgt spid="20"/>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1040"/>
                                        </p:tgtEl>
                                        <p:attrNameLst>
                                          <p:attrName>style.visibility</p:attrName>
                                        </p:attrNameLst>
                                      </p:cBhvr>
                                      <p:to>
                                        <p:strVal val="visible"/>
                                      </p:to>
                                    </p:set>
                                    <p:animEffect transition="in" filter="fade">
                                      <p:cBhvr>
                                        <p:cTn id="53" dur="500"/>
                                        <p:tgtEl>
                                          <p:spTgt spid="1040"/>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22"/>
                                        </p:tgtEl>
                                        <p:attrNameLst>
                                          <p:attrName>style.visibility</p:attrName>
                                        </p:attrNameLst>
                                      </p:cBhvr>
                                      <p:to>
                                        <p:strVal val="visible"/>
                                      </p:to>
                                    </p:set>
                                    <p:animEffect transition="in" filter="fade">
                                      <p:cBhvr>
                                        <p:cTn id="56" dur="500"/>
                                        <p:tgtEl>
                                          <p:spTgt spid="22"/>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1042"/>
                                        </p:tgtEl>
                                        <p:attrNameLst>
                                          <p:attrName>style.visibility</p:attrName>
                                        </p:attrNameLst>
                                      </p:cBhvr>
                                      <p:to>
                                        <p:strVal val="visible"/>
                                      </p:to>
                                    </p:set>
                                    <p:animEffect transition="in" filter="fade">
                                      <p:cBhvr>
                                        <p:cTn id="61" dur="500"/>
                                        <p:tgtEl>
                                          <p:spTgt spid="1042"/>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24"/>
                                        </p:tgtEl>
                                        <p:attrNameLst>
                                          <p:attrName>style.visibility</p:attrName>
                                        </p:attrNameLst>
                                      </p:cBhvr>
                                      <p:to>
                                        <p:strVal val="visible"/>
                                      </p:to>
                                    </p:set>
                                    <p:animEffect transition="in" filter="fade">
                                      <p:cBhvr>
                                        <p:cTn id="64"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16" grpId="0"/>
      <p:bldP spid="18" grpId="0"/>
      <p:bldP spid="20" grpId="0"/>
      <p:bldP spid="22" grpId="0"/>
      <p:bldP spid="2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The Differences Between Data, Information and Knowledge :: Infogineering -  Master Your Information">
            <a:extLst>
              <a:ext uri="{FF2B5EF4-FFF2-40B4-BE49-F238E27FC236}">
                <a16:creationId xmlns:a16="http://schemas.microsoft.com/office/drawing/2014/main" id="{2CEFAB5E-E6F3-479D-917D-FD5348B19C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28538" y="1221297"/>
            <a:ext cx="6479430" cy="46079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77440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 table that shows a class roster for a course. The table shows student names I D’s, Majors and G P A’s for six students.">
            <a:extLst>
              <a:ext uri="{FF2B5EF4-FFF2-40B4-BE49-F238E27FC236}">
                <a16:creationId xmlns:a16="http://schemas.microsoft.com/office/drawing/2014/main" id="{F9773B8E-EF14-48A2-A817-98E8ABCDEAB3}"/>
              </a:ext>
            </a:extLst>
          </p:cNvPr>
          <p:cNvPicPr>
            <a:picLocks noChangeAspect="1"/>
          </p:cNvPicPr>
          <p:nvPr/>
        </p:nvPicPr>
        <p:blipFill>
          <a:blip r:embed="rId3"/>
          <a:stretch>
            <a:fillRect/>
          </a:stretch>
        </p:blipFill>
        <p:spPr>
          <a:xfrm>
            <a:off x="5035463" y="1223778"/>
            <a:ext cx="3819181" cy="2635235"/>
          </a:xfrm>
          <a:prstGeom prst="rect">
            <a:avLst/>
          </a:prstGeom>
        </p:spPr>
      </p:pic>
      <p:pic>
        <p:nvPicPr>
          <p:cNvPr id="6" name="Picture 5" descr="A table that shows a class roster for a course. The table shows student names I D’s, Majors and G P A’s for six students.">
            <a:extLst>
              <a:ext uri="{FF2B5EF4-FFF2-40B4-BE49-F238E27FC236}">
                <a16:creationId xmlns:a16="http://schemas.microsoft.com/office/drawing/2014/main" id="{AD9149F8-5A46-4397-9876-EF837D41079F}"/>
              </a:ext>
            </a:extLst>
          </p:cNvPr>
          <p:cNvPicPr>
            <a:picLocks noChangeAspect="1"/>
          </p:cNvPicPr>
          <p:nvPr/>
        </p:nvPicPr>
        <p:blipFill rotWithShape="1">
          <a:blip r:embed="rId3"/>
          <a:srcRect l="8396" t="56516" r="35777" b="10300"/>
          <a:stretch/>
        </p:blipFill>
        <p:spPr>
          <a:xfrm>
            <a:off x="869962" y="2032614"/>
            <a:ext cx="2718147" cy="1114816"/>
          </a:xfrm>
          <a:prstGeom prst="rect">
            <a:avLst/>
          </a:prstGeom>
        </p:spPr>
      </p:pic>
      <p:sp>
        <p:nvSpPr>
          <p:cNvPr id="3" name="TextBox 2">
            <a:extLst>
              <a:ext uri="{FF2B5EF4-FFF2-40B4-BE49-F238E27FC236}">
                <a16:creationId xmlns:a16="http://schemas.microsoft.com/office/drawing/2014/main" id="{6BDD8617-900F-4489-B571-67A184660475}"/>
              </a:ext>
            </a:extLst>
          </p:cNvPr>
          <p:cNvSpPr txBox="1"/>
          <p:nvPr/>
        </p:nvSpPr>
        <p:spPr>
          <a:xfrm>
            <a:off x="1575907" y="1632504"/>
            <a:ext cx="1191063" cy="400110"/>
          </a:xfrm>
          <a:prstGeom prst="rect">
            <a:avLst/>
          </a:prstGeom>
          <a:noFill/>
        </p:spPr>
        <p:txBody>
          <a:bodyPr wrap="square" rtlCol="0">
            <a:spAutoFit/>
          </a:bodyPr>
          <a:lstStyle/>
          <a:p>
            <a:r>
              <a:rPr lang="en-US" sz="2000" b="1" dirty="0"/>
              <a:t>Raw Data</a:t>
            </a:r>
          </a:p>
        </p:txBody>
      </p:sp>
      <p:sp>
        <p:nvSpPr>
          <p:cNvPr id="7" name="TextBox 6">
            <a:extLst>
              <a:ext uri="{FF2B5EF4-FFF2-40B4-BE49-F238E27FC236}">
                <a16:creationId xmlns:a16="http://schemas.microsoft.com/office/drawing/2014/main" id="{91F53E74-5823-4A0A-87BC-F3D76938177E}"/>
              </a:ext>
            </a:extLst>
          </p:cNvPr>
          <p:cNvSpPr txBox="1"/>
          <p:nvPr/>
        </p:nvSpPr>
        <p:spPr>
          <a:xfrm>
            <a:off x="6170587" y="3815991"/>
            <a:ext cx="2159222" cy="400110"/>
          </a:xfrm>
          <a:prstGeom prst="rect">
            <a:avLst/>
          </a:prstGeom>
          <a:noFill/>
        </p:spPr>
        <p:txBody>
          <a:bodyPr wrap="square" rtlCol="0">
            <a:spAutoFit/>
          </a:bodyPr>
          <a:lstStyle/>
          <a:p>
            <a:r>
              <a:rPr lang="en-US" sz="2000" b="1" dirty="0"/>
              <a:t>Data in Context</a:t>
            </a:r>
          </a:p>
        </p:txBody>
      </p:sp>
      <p:pic>
        <p:nvPicPr>
          <p:cNvPr id="8" name="Picture 7" descr="A pie chart and a line graph show summarized data. The pie chart is entitled, Percent Enrollment by Major 2018 and consists of the follows slices, M G T, 20 percent. A C C T, 25 percent. I S, 15 percent. OTHER, 15 percent. F I N, 10 percent. And M K T, 15 percent. The line graph entitled Year Enrollment Projections. The vertical axis is labeled &quot;Number of Students&quot; and ranges from 0 to 300 in increments of 100. The horizontal axis is labeled, Year, and ranges from 2013 to 2018. Between the years 2013 through 2017, the graph is a solid line and between 2017 and 2018 the line is dashed, indicating that the value for 2018 is projected. The data shown is as follows, 2013, 120. 2014, 210. 2015, 160. 2016, 170. 2017, 270. And 2018, 300.">
            <a:extLst>
              <a:ext uri="{FF2B5EF4-FFF2-40B4-BE49-F238E27FC236}">
                <a16:creationId xmlns:a16="http://schemas.microsoft.com/office/drawing/2014/main" id="{F5F8A856-8A9A-4865-9A72-840ADD4E4AE2}"/>
              </a:ext>
            </a:extLst>
          </p:cNvPr>
          <p:cNvPicPr>
            <a:picLocks noChangeAspect="1"/>
          </p:cNvPicPr>
          <p:nvPr/>
        </p:nvPicPr>
        <p:blipFill>
          <a:blip r:embed="rId4"/>
          <a:stretch>
            <a:fillRect/>
          </a:stretch>
        </p:blipFill>
        <p:spPr>
          <a:xfrm>
            <a:off x="289356" y="4053647"/>
            <a:ext cx="5361387" cy="2588061"/>
          </a:xfrm>
          <a:prstGeom prst="rect">
            <a:avLst/>
          </a:prstGeom>
        </p:spPr>
      </p:pic>
      <p:sp>
        <p:nvSpPr>
          <p:cNvPr id="9" name="TextBox 8">
            <a:extLst>
              <a:ext uri="{FF2B5EF4-FFF2-40B4-BE49-F238E27FC236}">
                <a16:creationId xmlns:a16="http://schemas.microsoft.com/office/drawing/2014/main" id="{C46A4F76-5E27-44C3-802A-35090049784C}"/>
              </a:ext>
            </a:extLst>
          </p:cNvPr>
          <p:cNvSpPr txBox="1"/>
          <p:nvPr/>
        </p:nvSpPr>
        <p:spPr>
          <a:xfrm>
            <a:off x="1687359" y="3703641"/>
            <a:ext cx="2159222" cy="400110"/>
          </a:xfrm>
          <a:prstGeom prst="rect">
            <a:avLst/>
          </a:prstGeom>
          <a:noFill/>
        </p:spPr>
        <p:txBody>
          <a:bodyPr wrap="square" rtlCol="0">
            <a:spAutoFit/>
          </a:bodyPr>
          <a:lstStyle/>
          <a:p>
            <a:r>
              <a:rPr lang="en-US" sz="2000" b="1" dirty="0"/>
              <a:t>Summarized Data</a:t>
            </a:r>
          </a:p>
        </p:txBody>
      </p:sp>
      <p:sp>
        <p:nvSpPr>
          <p:cNvPr id="10" name="Arrow: Right 9">
            <a:extLst>
              <a:ext uri="{FF2B5EF4-FFF2-40B4-BE49-F238E27FC236}">
                <a16:creationId xmlns:a16="http://schemas.microsoft.com/office/drawing/2014/main" id="{14F35280-A729-4673-8D2F-9B8F08076CED}"/>
              </a:ext>
            </a:extLst>
          </p:cNvPr>
          <p:cNvSpPr/>
          <p:nvPr/>
        </p:nvSpPr>
        <p:spPr>
          <a:xfrm>
            <a:off x="3970751" y="2541395"/>
            <a:ext cx="806240" cy="36464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Arrow: Bent-Up 10">
            <a:extLst>
              <a:ext uri="{FF2B5EF4-FFF2-40B4-BE49-F238E27FC236}">
                <a16:creationId xmlns:a16="http://schemas.microsoft.com/office/drawing/2014/main" id="{E05E9E6F-417B-4AFB-B5CA-3D05ABA63356}"/>
              </a:ext>
            </a:extLst>
          </p:cNvPr>
          <p:cNvSpPr/>
          <p:nvPr/>
        </p:nvSpPr>
        <p:spPr>
          <a:xfrm rot="5400000" flipV="1">
            <a:off x="6191752" y="4521898"/>
            <a:ext cx="839240" cy="1277653"/>
          </a:xfrm>
          <a:prstGeom prst="bent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itle 12">
            <a:extLst>
              <a:ext uri="{FF2B5EF4-FFF2-40B4-BE49-F238E27FC236}">
                <a16:creationId xmlns:a16="http://schemas.microsoft.com/office/drawing/2014/main" id="{7199EA36-36E1-474B-BE6A-81D9528D9C18}"/>
              </a:ext>
            </a:extLst>
          </p:cNvPr>
          <p:cNvSpPr>
            <a:spLocks noGrp="1"/>
          </p:cNvSpPr>
          <p:nvPr>
            <p:ph type="title"/>
          </p:nvPr>
        </p:nvSpPr>
        <p:spPr/>
        <p:txBody>
          <a:bodyPr/>
          <a:lstStyle/>
          <a:p>
            <a:r>
              <a:rPr lang="en-US" altLang="zh-CN" dirty="0"/>
              <a:t>Example: from Data to Information</a:t>
            </a:r>
            <a:endParaRPr lang="en-US" dirty="0"/>
          </a:p>
        </p:txBody>
      </p:sp>
    </p:spTree>
    <p:extLst>
      <p:ext uri="{BB962C8B-B14F-4D97-AF65-F5344CB8AC3E}">
        <p14:creationId xmlns:p14="http://schemas.microsoft.com/office/powerpoint/2010/main" val="31973385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par>
                                <p:cTn id="22" presetID="10" presetClass="entr" presetSubtype="0" fill="hold"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0" grpId="0" animBg="1"/>
      <p:bldP spid="11"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445F11-B41A-4DCC-AFD8-832AFF648FF7}"/>
              </a:ext>
            </a:extLst>
          </p:cNvPr>
          <p:cNvSpPr>
            <a:spLocks noGrp="1"/>
          </p:cNvSpPr>
          <p:nvPr>
            <p:ph type="title"/>
          </p:nvPr>
        </p:nvSpPr>
        <p:spPr>
          <a:xfrm>
            <a:off x="149290" y="207600"/>
            <a:ext cx="6879252" cy="581575"/>
          </a:xfrm>
        </p:spPr>
        <p:txBody>
          <a:bodyPr/>
          <a:lstStyle/>
          <a:p>
            <a:r>
              <a:rPr lang="en-US" altLang="zh-CN" dirty="0"/>
              <a:t>Example: from Data to Information</a:t>
            </a:r>
            <a:endParaRPr lang="en-US" dirty="0"/>
          </a:p>
        </p:txBody>
      </p:sp>
      <p:pic>
        <p:nvPicPr>
          <p:cNvPr id="5" name="Picture 4">
            <a:extLst>
              <a:ext uri="{FF2B5EF4-FFF2-40B4-BE49-F238E27FC236}">
                <a16:creationId xmlns:a16="http://schemas.microsoft.com/office/drawing/2014/main" id="{9F3DDD30-C68D-4A85-BBFB-2C68573E68CA}"/>
              </a:ext>
            </a:extLst>
          </p:cNvPr>
          <p:cNvPicPr>
            <a:picLocks noChangeAspect="1"/>
          </p:cNvPicPr>
          <p:nvPr/>
        </p:nvPicPr>
        <p:blipFill rotWithShape="1">
          <a:blip r:embed="rId3"/>
          <a:srcRect l="2744" t="13039" r="52276" b="55091"/>
          <a:stretch/>
        </p:blipFill>
        <p:spPr>
          <a:xfrm>
            <a:off x="149290" y="1034716"/>
            <a:ext cx="4431322" cy="2057399"/>
          </a:xfrm>
          <a:prstGeom prst="rect">
            <a:avLst/>
          </a:prstGeom>
        </p:spPr>
      </p:pic>
      <p:sp>
        <p:nvSpPr>
          <p:cNvPr id="3" name="TextBox 2">
            <a:extLst>
              <a:ext uri="{FF2B5EF4-FFF2-40B4-BE49-F238E27FC236}">
                <a16:creationId xmlns:a16="http://schemas.microsoft.com/office/drawing/2014/main" id="{DF2804D6-7C3D-4245-B232-DA2BB0A2BC8B}"/>
              </a:ext>
            </a:extLst>
          </p:cNvPr>
          <p:cNvSpPr txBox="1"/>
          <p:nvPr/>
        </p:nvSpPr>
        <p:spPr>
          <a:xfrm>
            <a:off x="1057675" y="3148084"/>
            <a:ext cx="3380874" cy="400110"/>
          </a:xfrm>
          <a:prstGeom prst="rect">
            <a:avLst/>
          </a:prstGeom>
          <a:noFill/>
        </p:spPr>
        <p:txBody>
          <a:bodyPr wrap="square" rtlCol="0">
            <a:spAutoFit/>
          </a:bodyPr>
          <a:lstStyle/>
          <a:p>
            <a:r>
              <a:rPr lang="en-US" sz="2000" b="1" dirty="0">
                <a:latin typeface="Arial" panose="020B0604020202020204" pitchFamily="34" charset="0"/>
                <a:cs typeface="Arial" panose="020B0604020202020204" pitchFamily="34" charset="0"/>
              </a:rPr>
              <a:t>Data Entry Screen</a:t>
            </a:r>
          </a:p>
        </p:txBody>
      </p:sp>
      <p:pic>
        <p:nvPicPr>
          <p:cNvPr id="6" name="Picture 5">
            <a:extLst>
              <a:ext uri="{FF2B5EF4-FFF2-40B4-BE49-F238E27FC236}">
                <a16:creationId xmlns:a16="http://schemas.microsoft.com/office/drawing/2014/main" id="{D4E40084-A1A2-40C1-BD7E-A36ED003E25F}"/>
              </a:ext>
            </a:extLst>
          </p:cNvPr>
          <p:cNvPicPr>
            <a:picLocks noChangeAspect="1"/>
          </p:cNvPicPr>
          <p:nvPr/>
        </p:nvPicPr>
        <p:blipFill rotWithShape="1">
          <a:blip r:embed="rId3"/>
          <a:srcRect l="59773" t="12222" r="2744" b="49370"/>
          <a:stretch/>
        </p:blipFill>
        <p:spPr>
          <a:xfrm>
            <a:off x="5204708" y="883602"/>
            <a:ext cx="3647668" cy="2449148"/>
          </a:xfrm>
          <a:prstGeom prst="rect">
            <a:avLst/>
          </a:prstGeom>
        </p:spPr>
      </p:pic>
      <p:sp>
        <p:nvSpPr>
          <p:cNvPr id="4" name="TextBox 3">
            <a:extLst>
              <a:ext uri="{FF2B5EF4-FFF2-40B4-BE49-F238E27FC236}">
                <a16:creationId xmlns:a16="http://schemas.microsoft.com/office/drawing/2014/main" id="{BDCB7582-454F-4F0E-9451-3DEB6E543432}"/>
              </a:ext>
            </a:extLst>
          </p:cNvPr>
          <p:cNvSpPr txBox="1"/>
          <p:nvPr/>
        </p:nvSpPr>
        <p:spPr>
          <a:xfrm>
            <a:off x="6337776" y="3349518"/>
            <a:ext cx="2514600" cy="400110"/>
          </a:xfrm>
          <a:prstGeom prst="rect">
            <a:avLst/>
          </a:prstGeom>
          <a:noFill/>
        </p:spPr>
        <p:txBody>
          <a:bodyPr wrap="square" rtlCol="0">
            <a:spAutoFit/>
          </a:bodyPr>
          <a:lstStyle/>
          <a:p>
            <a:r>
              <a:rPr lang="en-US" sz="2000" b="1" dirty="0">
                <a:latin typeface="Arial" panose="020B0604020202020204" pitchFamily="34" charset="0"/>
                <a:cs typeface="Arial" panose="020B0604020202020204" pitchFamily="34" charset="0"/>
              </a:rPr>
              <a:t>Raw Data</a:t>
            </a:r>
          </a:p>
        </p:txBody>
      </p:sp>
      <p:pic>
        <p:nvPicPr>
          <p:cNvPr id="7" name="Picture 6">
            <a:extLst>
              <a:ext uri="{FF2B5EF4-FFF2-40B4-BE49-F238E27FC236}">
                <a16:creationId xmlns:a16="http://schemas.microsoft.com/office/drawing/2014/main" id="{55581E25-4D08-4E5B-A11A-AED65DD600CF}"/>
              </a:ext>
            </a:extLst>
          </p:cNvPr>
          <p:cNvPicPr>
            <a:picLocks noChangeAspect="1"/>
          </p:cNvPicPr>
          <p:nvPr/>
        </p:nvPicPr>
        <p:blipFill rotWithShape="1">
          <a:blip r:embed="rId3"/>
          <a:srcRect l="2745" t="58819" r="39423" b="25469"/>
          <a:stretch/>
        </p:blipFill>
        <p:spPr>
          <a:xfrm>
            <a:off x="149290" y="4548857"/>
            <a:ext cx="5686026" cy="1012295"/>
          </a:xfrm>
          <a:prstGeom prst="rect">
            <a:avLst/>
          </a:prstGeom>
        </p:spPr>
      </p:pic>
      <p:sp>
        <p:nvSpPr>
          <p:cNvPr id="8" name="TextBox 7">
            <a:extLst>
              <a:ext uri="{FF2B5EF4-FFF2-40B4-BE49-F238E27FC236}">
                <a16:creationId xmlns:a16="http://schemas.microsoft.com/office/drawing/2014/main" id="{DD850C02-17FE-4F1C-AC2F-025BC9C8D9B1}"/>
              </a:ext>
            </a:extLst>
          </p:cNvPr>
          <p:cNvSpPr txBox="1"/>
          <p:nvPr/>
        </p:nvSpPr>
        <p:spPr>
          <a:xfrm>
            <a:off x="906755" y="5654842"/>
            <a:ext cx="4171096" cy="400110"/>
          </a:xfrm>
          <a:prstGeom prst="rect">
            <a:avLst/>
          </a:prstGeom>
          <a:noFill/>
        </p:spPr>
        <p:txBody>
          <a:bodyPr wrap="square" rtlCol="0">
            <a:spAutoFit/>
          </a:bodyPr>
          <a:lstStyle/>
          <a:p>
            <a:r>
              <a:rPr lang="en-US" sz="2000" b="1" dirty="0">
                <a:latin typeface="Arial" panose="020B0604020202020204" pitchFamily="34" charset="0"/>
                <a:cs typeface="Arial" panose="020B0604020202020204" pitchFamily="34" charset="0"/>
              </a:rPr>
              <a:t>Information in Summary Format</a:t>
            </a:r>
          </a:p>
        </p:txBody>
      </p:sp>
      <p:pic>
        <p:nvPicPr>
          <p:cNvPr id="9" name="Picture 8">
            <a:extLst>
              <a:ext uri="{FF2B5EF4-FFF2-40B4-BE49-F238E27FC236}">
                <a16:creationId xmlns:a16="http://schemas.microsoft.com/office/drawing/2014/main" id="{E1DCCB11-B661-4DB4-A154-C52658CB3409}"/>
              </a:ext>
            </a:extLst>
          </p:cNvPr>
          <p:cNvPicPr>
            <a:picLocks noChangeAspect="1"/>
          </p:cNvPicPr>
          <p:nvPr/>
        </p:nvPicPr>
        <p:blipFill rotWithShape="1">
          <a:blip r:embed="rId3"/>
          <a:srcRect l="66198" t="58819" r="10375" b="4425"/>
          <a:stretch/>
        </p:blipFill>
        <p:spPr>
          <a:xfrm>
            <a:off x="5991725" y="3867748"/>
            <a:ext cx="2394285" cy="2461460"/>
          </a:xfrm>
          <a:prstGeom prst="rect">
            <a:avLst/>
          </a:prstGeom>
        </p:spPr>
      </p:pic>
      <p:sp>
        <p:nvSpPr>
          <p:cNvPr id="10" name="TextBox 9">
            <a:extLst>
              <a:ext uri="{FF2B5EF4-FFF2-40B4-BE49-F238E27FC236}">
                <a16:creationId xmlns:a16="http://schemas.microsoft.com/office/drawing/2014/main" id="{C7E4C2EB-C693-42D1-9E7F-3BD049D28387}"/>
              </a:ext>
            </a:extLst>
          </p:cNvPr>
          <p:cNvSpPr txBox="1"/>
          <p:nvPr/>
        </p:nvSpPr>
        <p:spPr>
          <a:xfrm>
            <a:off x="5955631" y="6207872"/>
            <a:ext cx="2959769" cy="707886"/>
          </a:xfrm>
          <a:prstGeom prst="rect">
            <a:avLst/>
          </a:prstGeom>
          <a:noFill/>
        </p:spPr>
        <p:txBody>
          <a:bodyPr wrap="square" rtlCol="0">
            <a:spAutoFit/>
          </a:bodyPr>
          <a:lstStyle/>
          <a:p>
            <a:pPr algn="ctr"/>
            <a:r>
              <a:rPr lang="en-US" sz="2000" b="1" dirty="0">
                <a:latin typeface="Arial" panose="020B0604020202020204" pitchFamily="34" charset="0"/>
                <a:cs typeface="Arial" panose="020B0604020202020204" pitchFamily="34" charset="0"/>
              </a:rPr>
              <a:t>Information in Graphical Format</a:t>
            </a:r>
          </a:p>
        </p:txBody>
      </p:sp>
    </p:spTree>
    <p:extLst>
      <p:ext uri="{BB962C8B-B14F-4D97-AF65-F5344CB8AC3E}">
        <p14:creationId xmlns:p14="http://schemas.microsoft.com/office/powerpoint/2010/main" val="1488185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P spid="10"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2096</TotalTime>
  <Words>5959</Words>
  <Application>Microsoft Office PowerPoint</Application>
  <PresentationFormat>On-screen Show (4:3)</PresentationFormat>
  <Paragraphs>318</Paragraphs>
  <Slides>24</Slides>
  <Notes>24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24</vt:i4>
      </vt:variant>
    </vt:vector>
  </HeadingPairs>
  <TitlesOfParts>
    <vt:vector size="30" baseType="lpstr">
      <vt:lpstr>Arial</vt:lpstr>
      <vt:lpstr>Arial Nova</vt:lpstr>
      <vt:lpstr>Calibri</vt:lpstr>
      <vt:lpstr>Goudy Old Style</vt:lpstr>
      <vt:lpstr>Wingdings</vt:lpstr>
      <vt:lpstr>Office Theme</vt:lpstr>
      <vt:lpstr>Chapter 1 Introduction to Data Management</vt:lpstr>
      <vt:lpstr>PowerPoint Presentation</vt:lpstr>
      <vt:lpstr>PowerPoint Presentation</vt:lpstr>
      <vt:lpstr>Data Management for business …</vt:lpstr>
      <vt:lpstr>Size and Complexity of Data varies …</vt:lpstr>
      <vt:lpstr>Applications of Database</vt:lpstr>
      <vt:lpstr>PowerPoint Presentation</vt:lpstr>
      <vt:lpstr>Example: from Data to Information</vt:lpstr>
      <vt:lpstr>Example: from Data to Information</vt:lpstr>
      <vt:lpstr>Summary: Data  Information</vt:lpstr>
      <vt:lpstr>File System Data Processing</vt:lpstr>
      <vt:lpstr>Disadvantages of File System Data Processing</vt:lpstr>
      <vt:lpstr>The Database Approach</vt:lpstr>
      <vt:lpstr>Database System Environment</vt:lpstr>
      <vt:lpstr>PowerPoint Presentation</vt:lpstr>
      <vt:lpstr>Three-Layer Database Architecture</vt:lpstr>
      <vt:lpstr>Example of the Three-Layer Database Architecture</vt:lpstr>
      <vt:lpstr>Developing  a Database</vt:lpstr>
      <vt:lpstr>Evolving Database Systems</vt:lpstr>
      <vt:lpstr>Evolution of Database Systems</vt:lpstr>
      <vt:lpstr>Hierarchical Database</vt:lpstr>
      <vt:lpstr>Relational Database</vt:lpstr>
      <vt:lpstr>PowerPoint Presentation</vt:lpstr>
      <vt:lpstr>Integrated Data Management Framework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1 Introduction to Data Management</dc:title>
  <dc:creator>He Li</dc:creator>
  <cp:lastModifiedBy>He Li</cp:lastModifiedBy>
  <cp:revision>41</cp:revision>
  <dcterms:created xsi:type="dcterms:W3CDTF">2019-12-19T20:52:23Z</dcterms:created>
  <dcterms:modified xsi:type="dcterms:W3CDTF">2025-01-07T20:04:43Z</dcterms:modified>
</cp:coreProperties>
</file>